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6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11" r:id="rId19"/>
    <p:sldId id="276" r:id="rId20"/>
    <p:sldId id="299" r:id="rId21"/>
    <p:sldId id="300" r:id="rId22"/>
    <p:sldId id="301" r:id="rId23"/>
    <p:sldId id="298" r:id="rId24"/>
    <p:sldId id="277" r:id="rId25"/>
    <p:sldId id="302" r:id="rId26"/>
    <p:sldId id="303" r:id="rId27"/>
    <p:sldId id="304" r:id="rId28"/>
    <p:sldId id="305" r:id="rId29"/>
    <p:sldId id="279" r:id="rId30"/>
    <p:sldId id="280" r:id="rId31"/>
    <p:sldId id="306" r:id="rId32"/>
    <p:sldId id="307" r:id="rId33"/>
    <p:sldId id="308" r:id="rId34"/>
    <p:sldId id="309" r:id="rId35"/>
    <p:sldId id="310" r:id="rId36"/>
    <p:sldId id="273" r:id="rId37"/>
    <p:sldId id="312" r:id="rId38"/>
    <p:sldId id="313" r:id="rId39"/>
    <p:sldId id="314" r:id="rId40"/>
    <p:sldId id="315" r:id="rId41"/>
    <p:sldId id="316" r:id="rId42"/>
    <p:sldId id="317" r:id="rId43"/>
    <p:sldId id="282" r:id="rId44"/>
    <p:sldId id="283" r:id="rId45"/>
    <p:sldId id="284" r:id="rId46"/>
    <p:sldId id="285" r:id="rId47"/>
    <p:sldId id="286" r:id="rId48"/>
    <p:sldId id="287" r:id="rId49"/>
    <p:sldId id="322" r:id="rId50"/>
    <p:sldId id="319" r:id="rId51"/>
    <p:sldId id="326" r:id="rId52"/>
    <p:sldId id="328" r:id="rId53"/>
    <p:sldId id="327" r:id="rId54"/>
    <p:sldId id="329" r:id="rId55"/>
    <p:sldId id="332" r:id="rId56"/>
    <p:sldId id="330" r:id="rId57"/>
    <p:sldId id="331" r:id="rId58"/>
    <p:sldId id="333" r:id="rId59"/>
    <p:sldId id="321" r:id="rId60"/>
    <p:sldId id="334" r:id="rId61"/>
    <p:sldId id="337" r:id="rId62"/>
    <p:sldId id="338" r:id="rId63"/>
    <p:sldId id="335" r:id="rId64"/>
    <p:sldId id="336" r:id="rId65"/>
    <p:sldId id="318" r:id="rId66"/>
    <p:sldId id="324" r:id="rId67"/>
    <p:sldId id="291" r:id="rId68"/>
    <p:sldId id="292" r:id="rId69"/>
    <p:sldId id="293" r:id="rId70"/>
    <p:sldId id="294" r:id="rId71"/>
    <p:sldId id="295" r:id="rId72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74"/>
      <p:bold r:id="rId75"/>
      <p:italic r:id="rId76"/>
      <p:boldItalic r:id="rId77"/>
    </p:embeddedFont>
    <p:embeddedFont>
      <p:font typeface="IBM Plex Serif" panose="02060503050406000203" pitchFamily="18" charset="0"/>
      <p:regular r:id="rId78"/>
      <p:bold r:id="rId79"/>
      <p:italic r:id="rId80"/>
      <p:boldItalic r:id="rId81"/>
    </p:embeddedFont>
    <p:embeddedFont>
      <p:font typeface="IBM Plex Serif Medium" panose="02060603050406000203" pitchFamily="18" charset="0"/>
      <p:regular r:id="rId82"/>
      <p:bold r:id="rId83"/>
      <p:italic r:id="rId84"/>
      <p:boldItalic r:id="rId85"/>
    </p:embeddedFont>
    <p:embeddedFont>
      <p:font typeface="IBM Plex Serif SemiBold" panose="02060703050406000203" pitchFamily="18" charset="0"/>
      <p:regular r:id="rId86"/>
      <p:bold r:id="rId87"/>
      <p:italic r:id="rId88"/>
      <p:boldItalic r:id="rId89"/>
    </p:embeddedFont>
    <p:embeddedFont>
      <p:font typeface="Merriweather" panose="00000500000000000000" pitchFamily="2" charset="0"/>
      <p:regular r:id="rId90"/>
      <p:bold r:id="rId91"/>
      <p:italic r:id="rId92"/>
      <p:boldItalic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BFF65A-E82D-4F5C-AA69-B5783E5377FE}" v="193" dt="2023-01-23T02:20:25.3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8" d="100"/>
          <a:sy n="98" d="100"/>
        </p:scale>
        <p:origin x="101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font" Target="fonts/font17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font" Target="fonts/font18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94" Type="http://schemas.openxmlformats.org/officeDocument/2006/relationships/presProps" Target="presProps.xml"/><Relationship Id="rId9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0.fntdata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Leitão" userId="4cc93afe0794efcc" providerId="LiveId" clId="{02BFF65A-E82D-4F5C-AA69-B5783E5377FE}"/>
    <pc:docChg chg="undo redo custSel addSld delSld modSld sldOrd">
      <pc:chgData name="Gabriel Leitão" userId="4cc93afe0794efcc" providerId="LiveId" clId="{02BFF65A-E82D-4F5C-AA69-B5783E5377FE}" dt="2023-01-23T02:22:23.234" v="3705" actId="478"/>
      <pc:docMkLst>
        <pc:docMk/>
      </pc:docMkLst>
      <pc:sldChg chg="addSp delSp modSp mod">
        <pc:chgData name="Gabriel Leitão" userId="4cc93afe0794efcc" providerId="LiveId" clId="{02BFF65A-E82D-4F5C-AA69-B5783E5377FE}" dt="2023-01-22T05:14:07.295" v="11" actId="478"/>
        <pc:sldMkLst>
          <pc:docMk/>
          <pc:sldMk cId="0" sldId="256"/>
        </pc:sldMkLst>
        <pc:spChg chg="mod">
          <ac:chgData name="Gabriel Leitão" userId="4cc93afe0794efcc" providerId="LiveId" clId="{02BFF65A-E82D-4F5C-AA69-B5783E5377FE}" dt="2023-01-22T05:14:01.838" v="10"/>
          <ac:spMkLst>
            <pc:docMk/>
            <pc:sldMk cId="0" sldId="256"/>
            <ac:spMk id="12" creationId="{5659D343-3F18-D9AC-CE88-37290B162ECD}"/>
          </ac:spMkLst>
        </pc:spChg>
        <pc:spChg chg="mod">
          <ac:chgData name="Gabriel Leitão" userId="4cc93afe0794efcc" providerId="LiveId" clId="{02BFF65A-E82D-4F5C-AA69-B5783E5377FE}" dt="2023-01-22T05:14:01.838" v="10"/>
          <ac:spMkLst>
            <pc:docMk/>
            <pc:sldMk cId="0" sldId="256"/>
            <ac:spMk id="13" creationId="{D522B7A8-807D-45DE-32C1-3625B5903845}"/>
          </ac:spMkLst>
        </pc:spChg>
        <pc:spChg chg="mod">
          <ac:chgData name="Gabriel Leitão" userId="4cc93afe0794efcc" providerId="LiveId" clId="{02BFF65A-E82D-4F5C-AA69-B5783E5377FE}" dt="2023-01-22T05:14:01.838" v="10"/>
          <ac:spMkLst>
            <pc:docMk/>
            <pc:sldMk cId="0" sldId="256"/>
            <ac:spMk id="14" creationId="{1E482B45-4698-248D-502E-3FF4B0282693}"/>
          </ac:spMkLst>
        </pc:spChg>
        <pc:spChg chg="mod">
          <ac:chgData name="Gabriel Leitão" userId="4cc93afe0794efcc" providerId="LiveId" clId="{02BFF65A-E82D-4F5C-AA69-B5783E5377FE}" dt="2023-01-22T05:13:25.636" v="8" actId="20577"/>
          <ac:spMkLst>
            <pc:docMk/>
            <pc:sldMk cId="0" sldId="256"/>
            <ac:spMk id="68" creationId="{00000000-0000-0000-0000-000000000000}"/>
          </ac:spMkLst>
        </pc:spChg>
        <pc:grpChg chg="add del mod">
          <ac:chgData name="Gabriel Leitão" userId="4cc93afe0794efcc" providerId="LiveId" clId="{02BFF65A-E82D-4F5C-AA69-B5783E5377FE}" dt="2023-01-22T05:14:07.295" v="11" actId="478"/>
          <ac:grpSpMkLst>
            <pc:docMk/>
            <pc:sldMk cId="0" sldId="256"/>
            <ac:grpSpMk id="11" creationId="{87B767ED-E345-9B88-1BEB-4301CBE345D8}"/>
          </ac:grpSpMkLst>
        </pc:grpChg>
        <pc:grpChg chg="del">
          <ac:chgData name="Gabriel Leitão" userId="4cc93afe0794efcc" providerId="LiveId" clId="{02BFF65A-E82D-4F5C-AA69-B5783E5377FE}" dt="2023-01-22T05:13:36.308" v="9" actId="478"/>
          <ac:grpSpMkLst>
            <pc:docMk/>
            <pc:sldMk cId="0" sldId="256"/>
            <ac:grpSpMk id="69" creationId="{00000000-0000-0000-0000-000000000000}"/>
          </ac:grpSpMkLst>
        </pc:grpChg>
      </pc:sldChg>
      <pc:sldChg chg="modSp mod modNotes">
        <pc:chgData name="Gabriel Leitão" userId="4cc93afe0794efcc" providerId="LiveId" clId="{02BFF65A-E82D-4F5C-AA69-B5783E5377FE}" dt="2023-01-22T20:31:55.143" v="1587" actId="20577"/>
        <pc:sldMkLst>
          <pc:docMk/>
          <pc:sldMk cId="0" sldId="257"/>
        </pc:sldMkLst>
        <pc:spChg chg="mod">
          <ac:chgData name="Gabriel Leitão" userId="4cc93afe0794efcc" providerId="LiveId" clId="{02BFF65A-E82D-4F5C-AA69-B5783E5377FE}" dt="2023-01-22T20:31:55.143" v="1587" actId="20577"/>
          <ac:spMkLst>
            <pc:docMk/>
            <pc:sldMk cId="0" sldId="257"/>
            <ac:spMk id="82" creationId="{00000000-0000-0000-0000-000000000000}"/>
          </ac:spMkLst>
        </pc:spChg>
      </pc:sldChg>
      <pc:sldChg chg="modNotes">
        <pc:chgData name="Gabriel Leitão" userId="4cc93afe0794efcc" providerId="LiveId" clId="{02BFF65A-E82D-4F5C-AA69-B5783E5377FE}" dt="2023-01-22T19:50:23.668" v="1337"/>
        <pc:sldMkLst>
          <pc:docMk/>
          <pc:sldMk cId="0" sldId="258"/>
        </pc:sldMkLst>
      </pc:sldChg>
      <pc:sldChg chg="mod modShow">
        <pc:chgData name="Gabriel Leitão" userId="4cc93afe0794efcc" providerId="LiveId" clId="{02BFF65A-E82D-4F5C-AA69-B5783E5377FE}" dt="2023-01-22T05:27:51.518" v="31" actId="729"/>
        <pc:sldMkLst>
          <pc:docMk/>
          <pc:sldMk cId="0" sldId="259"/>
        </pc:sldMkLst>
      </pc:sldChg>
      <pc:sldChg chg="mod modShow">
        <pc:chgData name="Gabriel Leitão" userId="4cc93afe0794efcc" providerId="LiveId" clId="{02BFF65A-E82D-4F5C-AA69-B5783E5377FE}" dt="2023-01-22T05:27:51.518" v="31" actId="729"/>
        <pc:sldMkLst>
          <pc:docMk/>
          <pc:sldMk cId="0" sldId="260"/>
        </pc:sldMkLst>
      </pc:sldChg>
      <pc:sldChg chg="mod modShow">
        <pc:chgData name="Gabriel Leitão" userId="4cc93afe0794efcc" providerId="LiveId" clId="{02BFF65A-E82D-4F5C-AA69-B5783E5377FE}" dt="2023-01-22T05:27:51.518" v="31" actId="729"/>
        <pc:sldMkLst>
          <pc:docMk/>
          <pc:sldMk cId="0" sldId="261"/>
        </pc:sldMkLst>
      </pc:sldChg>
      <pc:sldChg chg="modSp mod">
        <pc:chgData name="Gabriel Leitão" userId="4cc93afe0794efcc" providerId="LiveId" clId="{02BFF65A-E82D-4F5C-AA69-B5783E5377FE}" dt="2023-01-22T05:27:35.881" v="30"/>
        <pc:sldMkLst>
          <pc:docMk/>
          <pc:sldMk cId="0" sldId="262"/>
        </pc:sldMkLst>
        <pc:spChg chg="mod">
          <ac:chgData name="Gabriel Leitão" userId="4cc93afe0794efcc" providerId="LiveId" clId="{02BFF65A-E82D-4F5C-AA69-B5783E5377FE}" dt="2023-01-22T05:27:35.881" v="30"/>
          <ac:spMkLst>
            <pc:docMk/>
            <pc:sldMk cId="0" sldId="262"/>
            <ac:spMk id="155" creationId="{00000000-0000-0000-0000-000000000000}"/>
          </ac:spMkLst>
        </pc:spChg>
      </pc:sldChg>
      <pc:sldChg chg="modSp mod">
        <pc:chgData name="Gabriel Leitão" userId="4cc93afe0794efcc" providerId="LiveId" clId="{02BFF65A-E82D-4F5C-AA69-B5783E5377FE}" dt="2023-01-22T05:33:51.800" v="118" actId="255"/>
        <pc:sldMkLst>
          <pc:docMk/>
          <pc:sldMk cId="0" sldId="263"/>
        </pc:sldMkLst>
        <pc:spChg chg="mod">
          <ac:chgData name="Gabriel Leitão" userId="4cc93afe0794efcc" providerId="LiveId" clId="{02BFF65A-E82D-4F5C-AA69-B5783E5377FE}" dt="2023-01-22T05:33:51.800" v="118" actId="255"/>
          <ac:spMkLst>
            <pc:docMk/>
            <pc:sldMk cId="0" sldId="263"/>
            <ac:spMk id="181" creationId="{00000000-0000-0000-0000-000000000000}"/>
          </ac:spMkLst>
        </pc:spChg>
      </pc:sldChg>
      <pc:sldChg chg="modSp add del mod">
        <pc:chgData name="Gabriel Leitão" userId="4cc93afe0794efcc" providerId="LiveId" clId="{02BFF65A-E82D-4F5C-AA69-B5783E5377FE}" dt="2023-01-22T05:30:19.272" v="99" actId="47"/>
        <pc:sldMkLst>
          <pc:docMk/>
          <pc:sldMk cId="0" sldId="264"/>
        </pc:sldMkLst>
        <pc:spChg chg="mod">
          <ac:chgData name="Gabriel Leitão" userId="4cc93afe0794efcc" providerId="LiveId" clId="{02BFF65A-E82D-4F5C-AA69-B5783E5377FE}" dt="2023-01-22T05:30:18.998" v="90" actId="6549"/>
          <ac:spMkLst>
            <pc:docMk/>
            <pc:sldMk cId="0" sldId="264"/>
            <ac:spMk id="192" creationId="{00000000-0000-0000-0000-000000000000}"/>
          </ac:spMkLst>
        </pc:spChg>
      </pc:sldChg>
      <pc:sldChg chg="modSp mod">
        <pc:chgData name="Gabriel Leitão" userId="4cc93afe0794efcc" providerId="LiveId" clId="{02BFF65A-E82D-4F5C-AA69-B5783E5377FE}" dt="2023-01-22T05:34:41.434" v="119" actId="20577"/>
        <pc:sldMkLst>
          <pc:docMk/>
          <pc:sldMk cId="0" sldId="265"/>
        </pc:sldMkLst>
        <pc:spChg chg="mod">
          <ac:chgData name="Gabriel Leitão" userId="4cc93afe0794efcc" providerId="LiveId" clId="{02BFF65A-E82D-4F5C-AA69-B5783E5377FE}" dt="2023-01-22T05:34:41.434" v="119" actId="20577"/>
          <ac:spMkLst>
            <pc:docMk/>
            <pc:sldMk cId="0" sldId="265"/>
            <ac:spMk id="204" creationId="{00000000-0000-0000-0000-000000000000}"/>
          </ac:spMkLst>
        </pc:spChg>
      </pc:sldChg>
      <pc:sldChg chg="modSp mod">
        <pc:chgData name="Gabriel Leitão" userId="4cc93afe0794efcc" providerId="LiveId" clId="{02BFF65A-E82D-4F5C-AA69-B5783E5377FE}" dt="2023-01-22T05:36:26.732" v="137" actId="20577"/>
        <pc:sldMkLst>
          <pc:docMk/>
          <pc:sldMk cId="0" sldId="270"/>
        </pc:sldMkLst>
        <pc:spChg chg="mod">
          <ac:chgData name="Gabriel Leitão" userId="4cc93afe0794efcc" providerId="LiveId" clId="{02BFF65A-E82D-4F5C-AA69-B5783E5377FE}" dt="2023-01-22T05:36:26.732" v="137" actId="20577"/>
          <ac:spMkLst>
            <pc:docMk/>
            <pc:sldMk cId="0" sldId="270"/>
            <ac:spMk id="302" creationId="{00000000-0000-0000-0000-000000000000}"/>
          </ac:spMkLst>
        </pc:spChg>
      </pc:sldChg>
      <pc:sldChg chg="setBg">
        <pc:chgData name="Gabriel Leitão" userId="4cc93afe0794efcc" providerId="LiveId" clId="{02BFF65A-E82D-4F5C-AA69-B5783E5377FE}" dt="2023-01-22T20:35:26.682" v="1601"/>
        <pc:sldMkLst>
          <pc:docMk/>
          <pc:sldMk cId="0" sldId="271"/>
        </pc:sldMkLst>
      </pc:sldChg>
      <pc:sldChg chg="add del">
        <pc:chgData name="Gabriel Leitão" userId="4cc93afe0794efcc" providerId="LiveId" clId="{02BFF65A-E82D-4F5C-AA69-B5783E5377FE}" dt="2023-01-22T19:31:41.561" v="1058" actId="2696"/>
        <pc:sldMkLst>
          <pc:docMk/>
          <pc:sldMk cId="0" sldId="273"/>
        </pc:sldMkLst>
      </pc:sldChg>
      <pc:sldChg chg="addSp modSp add del mod setBg">
        <pc:chgData name="Gabriel Leitão" userId="4cc93afe0794efcc" providerId="LiveId" clId="{02BFF65A-E82D-4F5C-AA69-B5783E5377FE}" dt="2023-01-22T19:34:39.804" v="1070" actId="2696"/>
        <pc:sldMkLst>
          <pc:docMk/>
          <pc:sldMk cId="3892627241" sldId="273"/>
        </pc:sldMkLst>
        <pc:spChg chg="mod">
          <ac:chgData name="Gabriel Leitão" userId="4cc93afe0794efcc" providerId="LiveId" clId="{02BFF65A-E82D-4F5C-AA69-B5783E5377FE}" dt="2023-01-22T19:31:42.204" v="1060" actId="20577"/>
          <ac:spMkLst>
            <pc:docMk/>
            <pc:sldMk cId="3892627241" sldId="273"/>
            <ac:spMk id="338" creationId="{00000000-0000-0000-0000-000000000000}"/>
          </ac:spMkLst>
        </pc:spChg>
        <pc:picChg chg="mod">
          <ac:chgData name="Gabriel Leitão" userId="4cc93afe0794efcc" providerId="LiveId" clId="{02BFF65A-E82D-4F5C-AA69-B5783E5377FE}" dt="2023-01-22T19:34:13.864" v="1068" actId="1076"/>
          <ac:picMkLst>
            <pc:docMk/>
            <pc:sldMk cId="3892627241" sldId="273"/>
            <ac:picMk id="345" creationId="{00000000-0000-0000-0000-000000000000}"/>
          </ac:picMkLst>
        </pc:picChg>
        <pc:picChg chg="mod">
          <ac:chgData name="Gabriel Leitão" userId="4cc93afe0794efcc" providerId="LiveId" clId="{02BFF65A-E82D-4F5C-AA69-B5783E5377FE}" dt="2023-01-22T19:34:13.864" v="1068" actId="1076"/>
          <ac:picMkLst>
            <pc:docMk/>
            <pc:sldMk cId="3892627241" sldId="273"/>
            <ac:picMk id="346" creationId="{00000000-0000-0000-0000-000000000000}"/>
          </ac:picMkLst>
        </pc:picChg>
        <pc:cxnChg chg="add mod">
          <ac:chgData name="Gabriel Leitão" userId="4cc93afe0794efcc" providerId="LiveId" clId="{02BFF65A-E82D-4F5C-AA69-B5783E5377FE}" dt="2023-01-22T19:34:13.864" v="1068" actId="1076"/>
          <ac:cxnSpMkLst>
            <pc:docMk/>
            <pc:sldMk cId="3892627241" sldId="273"/>
            <ac:cxnSpMk id="11" creationId="{9980B908-BC1D-2FCE-516F-096F1639AA9F}"/>
          </ac:cxnSpMkLst>
        </pc:cxnChg>
      </pc:sldChg>
      <pc:sldChg chg="addSp delSp modSp add del mod modShow">
        <pc:chgData name="Gabriel Leitão" userId="4cc93afe0794efcc" providerId="LiveId" clId="{02BFF65A-E82D-4F5C-AA69-B5783E5377FE}" dt="2023-01-22T20:33:10.927" v="1592" actId="47"/>
        <pc:sldMkLst>
          <pc:docMk/>
          <pc:sldMk cId="0" sldId="274"/>
        </pc:sldMkLst>
        <pc:picChg chg="add del mod">
          <ac:chgData name="Gabriel Leitão" userId="4cc93afe0794efcc" providerId="LiveId" clId="{02BFF65A-E82D-4F5C-AA69-B5783E5377FE}" dt="2023-01-22T19:28:05.253" v="989" actId="478"/>
          <ac:picMkLst>
            <pc:docMk/>
            <pc:sldMk cId="0" sldId="274"/>
            <ac:picMk id="3" creationId="{4685629A-8A38-BDB3-EB39-BAA2F2573624}"/>
          </ac:picMkLst>
        </pc:picChg>
        <pc:picChg chg="add del mod">
          <ac:chgData name="Gabriel Leitão" userId="4cc93afe0794efcc" providerId="LiveId" clId="{02BFF65A-E82D-4F5C-AA69-B5783E5377FE}" dt="2023-01-22T19:27:52.424" v="984" actId="478"/>
          <ac:picMkLst>
            <pc:docMk/>
            <pc:sldMk cId="0" sldId="274"/>
            <ac:picMk id="354" creationId="{00000000-0000-0000-0000-000000000000}"/>
          </ac:picMkLst>
        </pc:picChg>
      </pc:sldChg>
      <pc:sldChg chg="modSp add del mod modShow">
        <pc:chgData name="Gabriel Leitão" userId="4cc93afe0794efcc" providerId="LiveId" clId="{02BFF65A-E82D-4F5C-AA69-B5783E5377FE}" dt="2023-01-22T20:33:11.660" v="1593" actId="47"/>
        <pc:sldMkLst>
          <pc:docMk/>
          <pc:sldMk cId="0" sldId="275"/>
        </pc:sldMkLst>
        <pc:spChg chg="mod">
          <ac:chgData name="Gabriel Leitão" userId="4cc93afe0794efcc" providerId="LiveId" clId="{02BFF65A-E82D-4F5C-AA69-B5783E5377FE}" dt="2023-01-22T05:42:29.662" v="145" actId="20577"/>
          <ac:spMkLst>
            <pc:docMk/>
            <pc:sldMk cId="0" sldId="275"/>
            <ac:spMk id="363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05:39:14.786" v="144" actId="20577"/>
          <ac:spMkLst>
            <pc:docMk/>
            <pc:sldMk cId="0" sldId="275"/>
            <ac:spMk id="364" creationId="{00000000-0000-0000-0000-000000000000}"/>
          </ac:spMkLst>
        </pc:spChg>
      </pc:sldChg>
      <pc:sldChg chg="addSp delSp modSp mod">
        <pc:chgData name="Gabriel Leitão" userId="4cc93afe0794efcc" providerId="LiveId" clId="{02BFF65A-E82D-4F5C-AA69-B5783E5377FE}" dt="2023-01-22T05:49:51.220" v="272" actId="1076"/>
        <pc:sldMkLst>
          <pc:docMk/>
          <pc:sldMk cId="0" sldId="276"/>
        </pc:sldMkLst>
        <pc:spChg chg="mod">
          <ac:chgData name="Gabriel Leitão" userId="4cc93afe0794efcc" providerId="LiveId" clId="{02BFF65A-E82D-4F5C-AA69-B5783E5377FE}" dt="2023-01-22T05:49:51.220" v="272" actId="1076"/>
          <ac:spMkLst>
            <pc:docMk/>
            <pc:sldMk cId="0" sldId="276"/>
            <ac:spMk id="375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5:45:17.226" v="194" actId="14100"/>
          <ac:picMkLst>
            <pc:docMk/>
            <pc:sldMk cId="0" sldId="276"/>
            <ac:picMk id="10" creationId="{2A3EF70B-4E87-A416-D426-830041D3A743}"/>
          </ac:picMkLst>
        </pc:picChg>
        <pc:picChg chg="del">
          <ac:chgData name="Gabriel Leitão" userId="4cc93afe0794efcc" providerId="LiveId" clId="{02BFF65A-E82D-4F5C-AA69-B5783E5377FE}" dt="2023-01-22T05:44:20.261" v="159" actId="478"/>
          <ac:picMkLst>
            <pc:docMk/>
            <pc:sldMk cId="0" sldId="276"/>
            <ac:picMk id="382" creationId="{00000000-0000-0000-0000-000000000000}"/>
          </ac:picMkLst>
        </pc:picChg>
      </pc:sldChg>
      <pc:sldChg chg="addSp delSp modSp mod">
        <pc:chgData name="Gabriel Leitão" userId="4cc93afe0794efcc" providerId="LiveId" clId="{02BFF65A-E82D-4F5C-AA69-B5783E5377FE}" dt="2023-01-22T06:00:56.495" v="503" actId="14100"/>
        <pc:sldMkLst>
          <pc:docMk/>
          <pc:sldMk cId="0" sldId="277"/>
        </pc:sldMkLst>
        <pc:spChg chg="mod">
          <ac:chgData name="Gabriel Leitão" userId="4cc93afe0794efcc" providerId="LiveId" clId="{02BFF65A-E82D-4F5C-AA69-B5783E5377FE}" dt="2023-01-22T06:00:50.317" v="502" actId="1076"/>
          <ac:spMkLst>
            <pc:docMk/>
            <pc:sldMk cId="0" sldId="277"/>
            <ac:spMk id="387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6:00:56.495" v="503" actId="14100"/>
          <ac:picMkLst>
            <pc:docMk/>
            <pc:sldMk cId="0" sldId="277"/>
            <ac:picMk id="3" creationId="{5BAD357A-21E5-76B6-754E-AE1D2828766C}"/>
          </ac:picMkLst>
        </pc:picChg>
        <pc:picChg chg="del">
          <ac:chgData name="Gabriel Leitão" userId="4cc93afe0794efcc" providerId="LiveId" clId="{02BFF65A-E82D-4F5C-AA69-B5783E5377FE}" dt="2023-01-22T06:00:24.362" v="494" actId="478"/>
          <ac:picMkLst>
            <pc:docMk/>
            <pc:sldMk cId="0" sldId="277"/>
            <ac:picMk id="394" creationId="{00000000-0000-0000-0000-000000000000}"/>
          </ac:picMkLst>
        </pc:picChg>
      </pc:sldChg>
      <pc:sldChg chg="addSp delSp modSp add del mod modShow">
        <pc:chgData name="Gabriel Leitão" userId="4cc93afe0794efcc" providerId="LiveId" clId="{02BFF65A-E82D-4F5C-AA69-B5783E5377FE}" dt="2023-01-22T20:33:44.874" v="1596" actId="47"/>
        <pc:sldMkLst>
          <pc:docMk/>
          <pc:sldMk cId="0" sldId="278"/>
        </pc:sldMkLst>
        <pc:spChg chg="add mod">
          <ac:chgData name="Gabriel Leitão" userId="4cc93afe0794efcc" providerId="LiveId" clId="{02BFF65A-E82D-4F5C-AA69-B5783E5377FE}" dt="2023-01-22T06:03:12.028" v="506"/>
          <ac:spMkLst>
            <pc:docMk/>
            <pc:sldMk cId="0" sldId="278"/>
            <ac:spMk id="12" creationId="{17703DCA-7D93-DD24-C3EC-4062A42EF00B}"/>
          </ac:spMkLst>
        </pc:spChg>
        <pc:spChg chg="del">
          <ac:chgData name="Gabriel Leitão" userId="4cc93afe0794efcc" providerId="LiveId" clId="{02BFF65A-E82D-4F5C-AA69-B5783E5377FE}" dt="2023-01-22T06:03:10.851" v="505" actId="478"/>
          <ac:spMkLst>
            <pc:docMk/>
            <pc:sldMk cId="0" sldId="278"/>
            <ac:spMk id="399" creationId="{00000000-0000-0000-0000-000000000000}"/>
          </ac:spMkLst>
        </pc:spChg>
      </pc:sldChg>
      <pc:sldChg chg="modSp add del mod modShow">
        <pc:chgData name="Gabriel Leitão" userId="4cc93afe0794efcc" providerId="LiveId" clId="{02BFF65A-E82D-4F5C-AA69-B5783E5377FE}" dt="2023-01-22T20:34:38.661" v="1598" actId="47"/>
        <pc:sldMkLst>
          <pc:docMk/>
          <pc:sldMk cId="0" sldId="279"/>
        </pc:sldMkLst>
        <pc:spChg chg="mod">
          <ac:chgData name="Gabriel Leitão" userId="4cc93afe0794efcc" providerId="LiveId" clId="{02BFF65A-E82D-4F5C-AA69-B5783E5377FE}" dt="2023-01-22T06:19:28.975" v="706" actId="20577"/>
          <ac:spMkLst>
            <pc:docMk/>
            <pc:sldMk cId="0" sldId="279"/>
            <ac:spMk id="413" creationId="{00000000-0000-0000-0000-000000000000}"/>
          </ac:spMkLst>
        </pc:spChg>
      </pc:sldChg>
      <pc:sldChg chg="modSp mod">
        <pc:chgData name="Gabriel Leitão" userId="4cc93afe0794efcc" providerId="LiveId" clId="{02BFF65A-E82D-4F5C-AA69-B5783E5377FE}" dt="2023-01-22T18:46:25.502" v="738" actId="20577"/>
        <pc:sldMkLst>
          <pc:docMk/>
          <pc:sldMk cId="0" sldId="280"/>
        </pc:sldMkLst>
        <pc:spChg chg="mod">
          <ac:chgData name="Gabriel Leitão" userId="4cc93afe0794efcc" providerId="LiveId" clId="{02BFF65A-E82D-4F5C-AA69-B5783E5377FE}" dt="2023-01-22T18:45:40.191" v="713" actId="20577"/>
          <ac:spMkLst>
            <pc:docMk/>
            <pc:sldMk cId="0" sldId="280"/>
            <ac:spMk id="425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18:46:25.502" v="738" actId="20577"/>
          <ac:spMkLst>
            <pc:docMk/>
            <pc:sldMk cId="0" sldId="280"/>
            <ac:spMk id="426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18:46:18.555" v="732" actId="20577"/>
          <ac:spMkLst>
            <pc:docMk/>
            <pc:sldMk cId="0" sldId="280"/>
            <ac:spMk id="427" creationId="{00000000-0000-0000-0000-000000000000}"/>
          </ac:spMkLst>
        </pc:spChg>
      </pc:sldChg>
      <pc:sldChg chg="del">
        <pc:chgData name="Gabriel Leitão" userId="4cc93afe0794efcc" providerId="LiveId" clId="{02BFF65A-E82D-4F5C-AA69-B5783E5377FE}" dt="2023-01-22T06:22:11.215" v="707" actId="47"/>
        <pc:sldMkLst>
          <pc:docMk/>
          <pc:sldMk cId="0" sldId="281"/>
        </pc:sldMkLst>
      </pc:sldChg>
      <pc:sldChg chg="modSp mod setBg">
        <pc:chgData name="Gabriel Leitão" userId="4cc93afe0794efcc" providerId="LiveId" clId="{02BFF65A-E82D-4F5C-AA69-B5783E5377FE}" dt="2023-01-22T20:52:28.147" v="1679"/>
        <pc:sldMkLst>
          <pc:docMk/>
          <pc:sldMk cId="0" sldId="282"/>
        </pc:sldMkLst>
        <pc:spChg chg="mod">
          <ac:chgData name="Gabriel Leitão" userId="4cc93afe0794efcc" providerId="LiveId" clId="{02BFF65A-E82D-4F5C-AA69-B5783E5377FE}" dt="2023-01-22T20:18:20.435" v="1527" actId="20577"/>
          <ac:spMkLst>
            <pc:docMk/>
            <pc:sldMk cId="0" sldId="282"/>
            <ac:spMk id="451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18:50.338" v="1581" actId="20577"/>
          <ac:spMkLst>
            <pc:docMk/>
            <pc:sldMk cId="0" sldId="282"/>
            <ac:spMk id="452" creationId="{00000000-0000-0000-0000-000000000000}"/>
          </ac:spMkLst>
        </pc:spChg>
      </pc:sldChg>
      <pc:sldChg chg="addSp delSp modSp mod">
        <pc:chgData name="Gabriel Leitão" userId="4cc93afe0794efcc" providerId="LiveId" clId="{02BFF65A-E82D-4F5C-AA69-B5783E5377FE}" dt="2023-01-22T20:49:18.122" v="1677" actId="1076"/>
        <pc:sldMkLst>
          <pc:docMk/>
          <pc:sldMk cId="0" sldId="283"/>
        </pc:sldMkLst>
        <pc:spChg chg="add del">
          <ac:chgData name="Gabriel Leitão" userId="4cc93afe0794efcc" providerId="LiveId" clId="{02BFF65A-E82D-4F5C-AA69-B5783E5377FE}" dt="2023-01-22T20:48:07.689" v="1658" actId="22"/>
          <ac:spMkLst>
            <pc:docMk/>
            <pc:sldMk cId="0" sldId="283"/>
            <ac:spMk id="17" creationId="{9839B47B-2EC1-CEFC-25B6-3D38A9806461}"/>
          </ac:spMkLst>
        </pc:spChg>
        <pc:spChg chg="add mod">
          <ac:chgData name="Gabriel Leitão" userId="4cc93afe0794efcc" providerId="LiveId" clId="{02BFF65A-E82D-4F5C-AA69-B5783E5377FE}" dt="2023-01-22T20:48:56.134" v="1674" actId="14100"/>
          <ac:spMkLst>
            <pc:docMk/>
            <pc:sldMk cId="0" sldId="283"/>
            <ac:spMk id="19" creationId="{283DBEA8-8184-C196-E7C5-3C6F312E4B57}"/>
          </ac:spMkLst>
        </pc:spChg>
        <pc:spChg chg="mod">
          <ac:chgData name="Gabriel Leitão" userId="4cc93afe0794efcc" providerId="LiveId" clId="{02BFF65A-E82D-4F5C-AA69-B5783E5377FE}" dt="2023-01-22T20:48:49.752" v="1672" actId="1076"/>
          <ac:spMkLst>
            <pc:docMk/>
            <pc:sldMk cId="0" sldId="283"/>
            <ac:spMk id="464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8:49.752" v="1672" actId="1076"/>
          <ac:spMkLst>
            <pc:docMk/>
            <pc:sldMk cId="0" sldId="283"/>
            <ac:spMk id="465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8:49.752" v="1672" actId="1076"/>
          <ac:spMkLst>
            <pc:docMk/>
            <pc:sldMk cId="0" sldId="283"/>
            <ac:spMk id="466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8:49.752" v="1672" actId="1076"/>
          <ac:spMkLst>
            <pc:docMk/>
            <pc:sldMk cId="0" sldId="283"/>
            <ac:spMk id="467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8:49.752" v="1672" actId="1076"/>
          <ac:spMkLst>
            <pc:docMk/>
            <pc:sldMk cId="0" sldId="283"/>
            <ac:spMk id="468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8:49.752" v="1672" actId="1076"/>
          <ac:spMkLst>
            <pc:docMk/>
            <pc:sldMk cId="0" sldId="283"/>
            <ac:spMk id="469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9:18.122" v="1677" actId="1076"/>
          <ac:spMkLst>
            <pc:docMk/>
            <pc:sldMk cId="0" sldId="283"/>
            <ac:spMk id="474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9:18.122" v="1677" actId="1076"/>
          <ac:spMkLst>
            <pc:docMk/>
            <pc:sldMk cId="0" sldId="283"/>
            <ac:spMk id="475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9:18.122" v="1677" actId="1076"/>
          <ac:spMkLst>
            <pc:docMk/>
            <pc:sldMk cId="0" sldId="283"/>
            <ac:spMk id="476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9:18.122" v="1677" actId="1076"/>
          <ac:spMkLst>
            <pc:docMk/>
            <pc:sldMk cId="0" sldId="283"/>
            <ac:spMk id="477" creationId="{00000000-0000-0000-0000-000000000000}"/>
          </ac:spMkLst>
        </pc:spChg>
      </pc:sldChg>
      <pc:sldChg chg="delSp modSp mod modShow">
        <pc:chgData name="Gabriel Leitão" userId="4cc93afe0794efcc" providerId="LiveId" clId="{02BFF65A-E82D-4F5C-AA69-B5783E5377FE}" dt="2023-01-22T20:47:56.046" v="1656" actId="1076"/>
        <pc:sldMkLst>
          <pc:docMk/>
          <pc:sldMk cId="0" sldId="284"/>
        </pc:sldMkLst>
        <pc:spChg chg="mod">
          <ac:chgData name="Gabriel Leitão" userId="4cc93afe0794efcc" providerId="LiveId" clId="{02BFF65A-E82D-4F5C-AA69-B5783E5377FE}" dt="2023-01-22T20:47:56.046" v="1656" actId="1076"/>
          <ac:spMkLst>
            <pc:docMk/>
            <pc:sldMk cId="0" sldId="284"/>
            <ac:spMk id="482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7:56.046" v="1656" actId="1076"/>
          <ac:spMkLst>
            <pc:docMk/>
            <pc:sldMk cId="0" sldId="284"/>
            <ac:spMk id="490" creationId="{00000000-0000-0000-0000-000000000000}"/>
          </ac:spMkLst>
        </pc:spChg>
        <pc:spChg chg="del mod">
          <ac:chgData name="Gabriel Leitão" userId="4cc93afe0794efcc" providerId="LiveId" clId="{02BFF65A-E82D-4F5C-AA69-B5783E5377FE}" dt="2023-01-22T20:47:01.127" v="1638" actId="478"/>
          <ac:spMkLst>
            <pc:docMk/>
            <pc:sldMk cId="0" sldId="284"/>
            <ac:spMk id="491" creationId="{00000000-0000-0000-0000-000000000000}"/>
          </ac:spMkLst>
        </pc:spChg>
        <pc:spChg chg="del">
          <ac:chgData name="Gabriel Leitão" userId="4cc93afe0794efcc" providerId="LiveId" clId="{02BFF65A-E82D-4F5C-AA69-B5783E5377FE}" dt="2023-01-22T20:43:53.195" v="1608" actId="478"/>
          <ac:spMkLst>
            <pc:docMk/>
            <pc:sldMk cId="0" sldId="284"/>
            <ac:spMk id="494" creationId="{00000000-0000-0000-0000-000000000000}"/>
          </ac:spMkLst>
        </pc:spChg>
        <pc:picChg chg="mod">
          <ac:chgData name="Gabriel Leitão" userId="4cc93afe0794efcc" providerId="LiveId" clId="{02BFF65A-E82D-4F5C-AA69-B5783E5377FE}" dt="2023-01-22T20:47:56.046" v="1656" actId="1076"/>
          <ac:picMkLst>
            <pc:docMk/>
            <pc:sldMk cId="0" sldId="284"/>
            <ac:picMk id="487" creationId="{00000000-0000-0000-0000-000000000000}"/>
          </ac:picMkLst>
        </pc:picChg>
        <pc:picChg chg="mod">
          <ac:chgData name="Gabriel Leitão" userId="4cc93afe0794efcc" providerId="LiveId" clId="{02BFF65A-E82D-4F5C-AA69-B5783E5377FE}" dt="2023-01-22T20:47:56.046" v="1656" actId="1076"/>
          <ac:picMkLst>
            <pc:docMk/>
            <pc:sldMk cId="0" sldId="284"/>
            <ac:picMk id="488" creationId="{00000000-0000-0000-0000-000000000000}"/>
          </ac:picMkLst>
        </pc:picChg>
        <pc:picChg chg="del mod">
          <ac:chgData name="Gabriel Leitão" userId="4cc93afe0794efcc" providerId="LiveId" clId="{02BFF65A-E82D-4F5C-AA69-B5783E5377FE}" dt="2023-01-22T20:47:01.127" v="1638" actId="478"/>
          <ac:picMkLst>
            <pc:docMk/>
            <pc:sldMk cId="0" sldId="284"/>
            <ac:picMk id="489" creationId="{00000000-0000-0000-0000-000000000000}"/>
          </ac:picMkLst>
        </pc:picChg>
        <pc:picChg chg="mod">
          <ac:chgData name="Gabriel Leitão" userId="4cc93afe0794efcc" providerId="LiveId" clId="{02BFF65A-E82D-4F5C-AA69-B5783E5377FE}" dt="2023-01-22T20:47:56.046" v="1656" actId="1076"/>
          <ac:picMkLst>
            <pc:docMk/>
            <pc:sldMk cId="0" sldId="284"/>
            <ac:picMk id="492" creationId="{00000000-0000-0000-0000-000000000000}"/>
          </ac:picMkLst>
        </pc:picChg>
        <pc:picChg chg="del">
          <ac:chgData name="Gabriel Leitão" userId="4cc93afe0794efcc" providerId="LiveId" clId="{02BFF65A-E82D-4F5C-AA69-B5783E5377FE}" dt="2023-01-22T20:43:50.927" v="1607" actId="478"/>
          <ac:picMkLst>
            <pc:docMk/>
            <pc:sldMk cId="0" sldId="284"/>
            <ac:picMk id="493" creationId="{00000000-0000-0000-0000-000000000000}"/>
          </ac:picMkLst>
        </pc:picChg>
      </pc:sldChg>
      <pc:sldChg chg="modSp mod modShow">
        <pc:chgData name="Gabriel Leitão" userId="4cc93afe0794efcc" providerId="LiveId" clId="{02BFF65A-E82D-4F5C-AA69-B5783E5377FE}" dt="2023-01-22T20:46:38.532" v="1636" actId="729"/>
        <pc:sldMkLst>
          <pc:docMk/>
          <pc:sldMk cId="0" sldId="285"/>
        </pc:sldMkLst>
        <pc:spChg chg="mod">
          <ac:chgData name="Gabriel Leitão" userId="4cc93afe0794efcc" providerId="LiveId" clId="{02BFF65A-E82D-4F5C-AA69-B5783E5377FE}" dt="2023-01-22T20:46:23.803" v="1635" actId="108"/>
          <ac:spMkLst>
            <pc:docMk/>
            <pc:sldMk cId="0" sldId="285"/>
            <ac:spMk id="505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6:13.989" v="1632" actId="108"/>
          <ac:spMkLst>
            <pc:docMk/>
            <pc:sldMk cId="0" sldId="285"/>
            <ac:spMk id="506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6:21.348" v="1634" actId="108"/>
          <ac:spMkLst>
            <pc:docMk/>
            <pc:sldMk cId="0" sldId="285"/>
            <ac:spMk id="508" creationId="{00000000-0000-0000-0000-000000000000}"/>
          </ac:spMkLst>
        </pc:spChg>
      </pc:sldChg>
      <pc:sldChg chg="mod modShow">
        <pc:chgData name="Gabriel Leitão" userId="4cc93afe0794efcc" providerId="LiveId" clId="{02BFF65A-E82D-4F5C-AA69-B5783E5377FE}" dt="2023-01-22T20:46:39.876" v="1637" actId="729"/>
        <pc:sldMkLst>
          <pc:docMk/>
          <pc:sldMk cId="0" sldId="286"/>
        </pc:sldMkLst>
      </pc:sldChg>
      <pc:sldChg chg="mod modShow">
        <pc:chgData name="Gabriel Leitão" userId="4cc93afe0794efcc" providerId="LiveId" clId="{02BFF65A-E82D-4F5C-AA69-B5783E5377FE}" dt="2023-01-22T20:31:17.587" v="1585" actId="729"/>
        <pc:sldMkLst>
          <pc:docMk/>
          <pc:sldMk cId="0" sldId="287"/>
        </pc:sldMkLst>
      </pc:sldChg>
      <pc:sldChg chg="addSp delSp modSp del mod setBg">
        <pc:chgData name="Gabriel Leitão" userId="4cc93afe0794efcc" providerId="LiveId" clId="{02BFF65A-E82D-4F5C-AA69-B5783E5377FE}" dt="2023-01-23T00:06:06.526" v="1944" actId="47"/>
        <pc:sldMkLst>
          <pc:docMk/>
          <pc:sldMk cId="0" sldId="288"/>
        </pc:sldMkLst>
        <pc:spChg chg="add del mod">
          <ac:chgData name="Gabriel Leitão" userId="4cc93afe0794efcc" providerId="LiveId" clId="{02BFF65A-E82D-4F5C-AA69-B5783E5377FE}" dt="2023-01-23T00:02:37.571" v="1888" actId="478"/>
          <ac:spMkLst>
            <pc:docMk/>
            <pc:sldMk cId="0" sldId="288"/>
            <ac:spMk id="11" creationId="{120303B6-3B3C-011B-50B5-766415D858F7}"/>
          </ac:spMkLst>
        </pc:spChg>
        <pc:spChg chg="add del mod">
          <ac:chgData name="Gabriel Leitão" userId="4cc93afe0794efcc" providerId="LiveId" clId="{02BFF65A-E82D-4F5C-AA69-B5783E5377FE}" dt="2023-01-23T00:02:37.571" v="1888" actId="478"/>
          <ac:spMkLst>
            <pc:docMk/>
            <pc:sldMk cId="0" sldId="288"/>
            <ac:spMk id="12" creationId="{B23F848F-7AC0-E958-BBA5-5B74212B77F8}"/>
          </ac:spMkLst>
        </pc:spChg>
        <pc:spChg chg="add del mod">
          <ac:chgData name="Gabriel Leitão" userId="4cc93afe0794efcc" providerId="LiveId" clId="{02BFF65A-E82D-4F5C-AA69-B5783E5377FE}" dt="2023-01-22T23:59:16.348" v="1730" actId="478"/>
          <ac:spMkLst>
            <pc:docMk/>
            <pc:sldMk cId="0" sldId="288"/>
            <ac:spMk id="13" creationId="{D9CC7806-DD96-DBA0-04C3-2E6BE0CDFFB2}"/>
          </ac:spMkLst>
        </pc:spChg>
        <pc:spChg chg="add del mod">
          <ac:chgData name="Gabriel Leitão" userId="4cc93afe0794efcc" providerId="LiveId" clId="{02BFF65A-E82D-4F5C-AA69-B5783E5377FE}" dt="2023-01-22T23:59:16.348" v="1730" actId="478"/>
          <ac:spMkLst>
            <pc:docMk/>
            <pc:sldMk cId="0" sldId="288"/>
            <ac:spMk id="14" creationId="{B06EC164-A05E-4FD9-6A57-BAD15706D296}"/>
          </ac:spMkLst>
        </pc:spChg>
        <pc:spChg chg="add del mod">
          <ac:chgData name="Gabriel Leitão" userId="4cc93afe0794efcc" providerId="LiveId" clId="{02BFF65A-E82D-4F5C-AA69-B5783E5377FE}" dt="2023-01-22T23:59:18.915" v="1731" actId="478"/>
          <ac:spMkLst>
            <pc:docMk/>
            <pc:sldMk cId="0" sldId="288"/>
            <ac:spMk id="15" creationId="{295892F2-4BEB-6F1D-43C7-5FB55D777A26}"/>
          </ac:spMkLst>
        </pc:spChg>
        <pc:spChg chg="add del mod">
          <ac:chgData name="Gabriel Leitão" userId="4cc93afe0794efcc" providerId="LiveId" clId="{02BFF65A-E82D-4F5C-AA69-B5783E5377FE}" dt="2023-01-22T23:59:21.227" v="1732" actId="478"/>
          <ac:spMkLst>
            <pc:docMk/>
            <pc:sldMk cId="0" sldId="288"/>
            <ac:spMk id="16" creationId="{18DC8D93-DEA4-DA02-E2D6-3932940161E6}"/>
          </ac:spMkLst>
        </pc:spChg>
        <pc:spChg chg="add mod">
          <ac:chgData name="Gabriel Leitão" userId="4cc93afe0794efcc" providerId="LiveId" clId="{02BFF65A-E82D-4F5C-AA69-B5783E5377FE}" dt="2023-01-22T23:56:58.095" v="1704"/>
          <ac:spMkLst>
            <pc:docMk/>
            <pc:sldMk cId="0" sldId="288"/>
            <ac:spMk id="17" creationId="{BF6C4414-9D83-D93B-D9E1-2F39D1C3069F}"/>
          </ac:spMkLst>
        </pc:spChg>
        <pc:spChg chg="mod">
          <ac:chgData name="Gabriel Leitão" userId="4cc93afe0794efcc" providerId="LiveId" clId="{02BFF65A-E82D-4F5C-AA69-B5783E5377FE}" dt="2023-01-22T23:56:58.095" v="1704"/>
          <ac:spMkLst>
            <pc:docMk/>
            <pc:sldMk cId="0" sldId="288"/>
            <ac:spMk id="19" creationId="{1B4348D1-516A-DCFE-A21A-6442FB2D2A76}"/>
          </ac:spMkLst>
        </pc:spChg>
        <pc:spChg chg="mod">
          <ac:chgData name="Gabriel Leitão" userId="4cc93afe0794efcc" providerId="LiveId" clId="{02BFF65A-E82D-4F5C-AA69-B5783E5377FE}" dt="2023-01-22T23:56:58.095" v="1704"/>
          <ac:spMkLst>
            <pc:docMk/>
            <pc:sldMk cId="0" sldId="288"/>
            <ac:spMk id="20" creationId="{AE6904CE-D81C-AEA2-1EAA-00E35D30A68D}"/>
          </ac:spMkLst>
        </pc:spChg>
        <pc:spChg chg="add del mod">
          <ac:chgData name="Gabriel Leitão" userId="4cc93afe0794efcc" providerId="LiveId" clId="{02BFF65A-E82D-4F5C-AA69-B5783E5377FE}" dt="2023-01-22T23:59:13.382" v="1729" actId="478"/>
          <ac:spMkLst>
            <pc:docMk/>
            <pc:sldMk cId="0" sldId="288"/>
            <ac:spMk id="21" creationId="{64E7F047-81E6-E86B-2702-99A98A40F934}"/>
          </ac:spMkLst>
        </pc:spChg>
        <pc:spChg chg="add del mod">
          <ac:chgData name="Gabriel Leitão" userId="4cc93afe0794efcc" providerId="LiveId" clId="{02BFF65A-E82D-4F5C-AA69-B5783E5377FE}" dt="2023-01-22T23:59:13.382" v="1729" actId="478"/>
          <ac:spMkLst>
            <pc:docMk/>
            <pc:sldMk cId="0" sldId="288"/>
            <ac:spMk id="22" creationId="{C51C05CA-29A5-4979-A02B-E3B15D7E0095}"/>
          </ac:spMkLst>
        </pc:spChg>
        <pc:spChg chg="add del mod">
          <ac:chgData name="Gabriel Leitão" userId="4cc93afe0794efcc" providerId="LiveId" clId="{02BFF65A-E82D-4F5C-AA69-B5783E5377FE}" dt="2023-01-22T23:59:13.382" v="1729" actId="478"/>
          <ac:spMkLst>
            <pc:docMk/>
            <pc:sldMk cId="0" sldId="288"/>
            <ac:spMk id="23" creationId="{3F800F56-78DC-CCE9-1368-7ACA1C62434E}"/>
          </ac:spMkLst>
        </pc:spChg>
        <pc:spChg chg="add del mod">
          <ac:chgData name="Gabriel Leitão" userId="4cc93afe0794efcc" providerId="LiveId" clId="{02BFF65A-E82D-4F5C-AA69-B5783E5377FE}" dt="2023-01-22T23:59:13.382" v="1729" actId="478"/>
          <ac:spMkLst>
            <pc:docMk/>
            <pc:sldMk cId="0" sldId="288"/>
            <ac:spMk id="24" creationId="{CEAD7B74-2EFA-7064-85F3-F589157A96CB}"/>
          </ac:spMkLst>
        </pc:spChg>
        <pc:spChg chg="add mod">
          <ac:chgData name="Gabriel Leitão" userId="4cc93afe0794efcc" providerId="LiveId" clId="{02BFF65A-E82D-4F5C-AA69-B5783E5377FE}" dt="2023-01-22T23:57:57.756" v="1720" actId="20577"/>
          <ac:spMkLst>
            <pc:docMk/>
            <pc:sldMk cId="0" sldId="288"/>
            <ac:spMk id="25" creationId="{58065C41-D7E8-D293-09C2-C8896F910902}"/>
          </ac:spMkLst>
        </pc:spChg>
        <pc:spChg chg="mod">
          <ac:chgData name="Gabriel Leitão" userId="4cc93afe0794efcc" providerId="LiveId" clId="{02BFF65A-E82D-4F5C-AA69-B5783E5377FE}" dt="2023-01-22T23:57:20.579" v="1706"/>
          <ac:spMkLst>
            <pc:docMk/>
            <pc:sldMk cId="0" sldId="288"/>
            <ac:spMk id="27" creationId="{E823EBC4-1E6B-455E-822A-84B8E044DCFD}"/>
          </ac:spMkLst>
        </pc:spChg>
        <pc:spChg chg="mod">
          <ac:chgData name="Gabriel Leitão" userId="4cc93afe0794efcc" providerId="LiveId" clId="{02BFF65A-E82D-4F5C-AA69-B5783E5377FE}" dt="2023-01-22T23:57:20.579" v="1706"/>
          <ac:spMkLst>
            <pc:docMk/>
            <pc:sldMk cId="0" sldId="288"/>
            <ac:spMk id="28" creationId="{9929C983-0331-4A49-F79C-9F91ED741A49}"/>
          </ac:spMkLst>
        </pc:spChg>
        <pc:spChg chg="mod">
          <ac:chgData name="Gabriel Leitão" userId="4cc93afe0794efcc" providerId="LiveId" clId="{02BFF65A-E82D-4F5C-AA69-B5783E5377FE}" dt="2023-01-22T23:57:20.579" v="1706"/>
          <ac:spMkLst>
            <pc:docMk/>
            <pc:sldMk cId="0" sldId="288"/>
            <ac:spMk id="29" creationId="{4B88C154-A367-409B-57F5-4E3316DBC6B9}"/>
          </ac:spMkLst>
        </pc:spChg>
        <pc:spChg chg="add mod">
          <ac:chgData name="Gabriel Leitão" userId="4cc93afe0794efcc" providerId="LiveId" clId="{02BFF65A-E82D-4F5C-AA69-B5783E5377FE}" dt="2023-01-23T00:05:06.052" v="1935" actId="255"/>
          <ac:spMkLst>
            <pc:docMk/>
            <pc:sldMk cId="0" sldId="288"/>
            <ac:spMk id="30" creationId="{79BBE7BB-C6AB-61F8-4EDB-40FCEA4FD52C}"/>
          </ac:spMkLst>
        </pc:spChg>
        <pc:spChg chg="add mod">
          <ac:chgData name="Gabriel Leitão" userId="4cc93afe0794efcc" providerId="LiveId" clId="{02BFF65A-E82D-4F5C-AA69-B5783E5377FE}" dt="2023-01-23T00:05:35.239" v="1939" actId="115"/>
          <ac:spMkLst>
            <pc:docMk/>
            <pc:sldMk cId="0" sldId="288"/>
            <ac:spMk id="31" creationId="{07D793AB-D276-AE4E-6647-7AB179E606BD}"/>
          </ac:spMkLst>
        </pc:spChg>
        <pc:spChg chg="del">
          <ac:chgData name="Gabriel Leitão" userId="4cc93afe0794efcc" providerId="LiveId" clId="{02BFF65A-E82D-4F5C-AA69-B5783E5377FE}" dt="2023-01-22T23:56:57.556" v="1703" actId="478"/>
          <ac:spMkLst>
            <pc:docMk/>
            <pc:sldMk cId="0" sldId="288"/>
            <ac:spMk id="544" creationId="{00000000-0000-0000-0000-000000000000}"/>
          </ac:spMkLst>
        </pc:spChg>
        <pc:spChg chg="del">
          <ac:chgData name="Gabriel Leitão" userId="4cc93afe0794efcc" providerId="LiveId" clId="{02BFF65A-E82D-4F5C-AA69-B5783E5377FE}" dt="2023-01-22T20:40:53.309" v="1606" actId="478"/>
          <ac:spMkLst>
            <pc:docMk/>
            <pc:sldMk cId="0" sldId="288"/>
            <ac:spMk id="546" creationId="{00000000-0000-0000-0000-000000000000}"/>
          </ac:spMkLst>
        </pc:spChg>
        <pc:spChg chg="del mod">
          <ac:chgData name="Gabriel Leitão" userId="4cc93afe0794efcc" providerId="LiveId" clId="{02BFF65A-E82D-4F5C-AA69-B5783E5377FE}" dt="2023-01-22T23:56:51.706" v="1701" actId="478"/>
          <ac:spMkLst>
            <pc:docMk/>
            <pc:sldMk cId="0" sldId="288"/>
            <ac:spMk id="548" creationId="{00000000-0000-0000-0000-000000000000}"/>
          </ac:spMkLst>
        </pc:spChg>
        <pc:grpChg chg="add del mod">
          <ac:chgData name="Gabriel Leitão" userId="4cc93afe0794efcc" providerId="LiveId" clId="{02BFF65A-E82D-4F5C-AA69-B5783E5377FE}" dt="2023-01-22T23:57:20.055" v="1705" actId="478"/>
          <ac:grpSpMkLst>
            <pc:docMk/>
            <pc:sldMk cId="0" sldId="288"/>
            <ac:grpSpMk id="18" creationId="{2DA3AB4D-968D-BE57-40F5-D807464C279F}"/>
          </ac:grpSpMkLst>
        </pc:grpChg>
        <pc:grpChg chg="add mod">
          <ac:chgData name="Gabriel Leitão" userId="4cc93afe0794efcc" providerId="LiveId" clId="{02BFF65A-E82D-4F5C-AA69-B5783E5377FE}" dt="2023-01-22T23:57:20.579" v="1706"/>
          <ac:grpSpMkLst>
            <pc:docMk/>
            <pc:sldMk cId="0" sldId="288"/>
            <ac:grpSpMk id="26" creationId="{E70E8185-2EC5-4F55-055B-4BB26B7CAFE3}"/>
          </ac:grpSpMkLst>
        </pc:grpChg>
        <pc:grpChg chg="del">
          <ac:chgData name="Gabriel Leitão" userId="4cc93afe0794efcc" providerId="LiveId" clId="{02BFF65A-E82D-4F5C-AA69-B5783E5377FE}" dt="2023-01-22T23:56:54.982" v="1702" actId="478"/>
          <ac:grpSpMkLst>
            <pc:docMk/>
            <pc:sldMk cId="0" sldId="288"/>
            <ac:grpSpMk id="549" creationId="{00000000-0000-0000-0000-000000000000}"/>
          </ac:grpSpMkLst>
        </pc:grpChg>
        <pc:picChg chg="del">
          <ac:chgData name="Gabriel Leitão" userId="4cc93afe0794efcc" providerId="LiveId" clId="{02BFF65A-E82D-4F5C-AA69-B5783E5377FE}" dt="2023-01-22T20:40:49.789" v="1604" actId="478"/>
          <ac:picMkLst>
            <pc:docMk/>
            <pc:sldMk cId="0" sldId="288"/>
            <ac:picMk id="545" creationId="{00000000-0000-0000-0000-000000000000}"/>
          </ac:picMkLst>
        </pc:picChg>
        <pc:picChg chg="del">
          <ac:chgData name="Gabriel Leitão" userId="4cc93afe0794efcc" providerId="LiveId" clId="{02BFF65A-E82D-4F5C-AA69-B5783E5377FE}" dt="2023-01-22T20:40:51.348" v="1605" actId="478"/>
          <ac:picMkLst>
            <pc:docMk/>
            <pc:sldMk cId="0" sldId="288"/>
            <ac:picMk id="547" creationId="{00000000-0000-0000-0000-000000000000}"/>
          </ac:picMkLst>
        </pc:picChg>
      </pc:sldChg>
      <pc:sldChg chg="del">
        <pc:chgData name="Gabriel Leitão" userId="4cc93afe0794efcc" providerId="LiveId" clId="{02BFF65A-E82D-4F5C-AA69-B5783E5377FE}" dt="2023-01-22T06:23:55.188" v="710" actId="47"/>
        <pc:sldMkLst>
          <pc:docMk/>
          <pc:sldMk cId="0" sldId="289"/>
        </pc:sldMkLst>
      </pc:sldChg>
      <pc:sldChg chg="del">
        <pc:chgData name="Gabriel Leitão" userId="4cc93afe0794efcc" providerId="LiveId" clId="{02BFF65A-E82D-4F5C-AA69-B5783E5377FE}" dt="2023-01-22T06:23:51.678" v="709" actId="47"/>
        <pc:sldMkLst>
          <pc:docMk/>
          <pc:sldMk cId="0" sldId="290"/>
        </pc:sldMkLst>
      </pc:sldChg>
      <pc:sldChg chg="modSp add mod ord">
        <pc:chgData name="Gabriel Leitão" userId="4cc93afe0794efcc" providerId="LiveId" clId="{02BFF65A-E82D-4F5C-AA69-B5783E5377FE}" dt="2023-01-22T05:33:30.628" v="109"/>
        <pc:sldMkLst>
          <pc:docMk/>
          <pc:sldMk cId="47449197" sldId="296"/>
        </pc:sldMkLst>
        <pc:spChg chg="mod">
          <ac:chgData name="Gabriel Leitão" userId="4cc93afe0794efcc" providerId="LiveId" clId="{02BFF65A-E82D-4F5C-AA69-B5783E5377FE}" dt="2023-01-22T05:33:23.703" v="107" actId="14100"/>
          <ac:spMkLst>
            <pc:docMk/>
            <pc:sldMk cId="47449197" sldId="296"/>
            <ac:spMk id="181" creationId="{00000000-0000-0000-0000-000000000000}"/>
          </ac:spMkLst>
        </pc:spChg>
      </pc:sldChg>
      <pc:sldChg chg="addSp delSp modSp add del mod">
        <pc:chgData name="Gabriel Leitão" userId="4cc93afe0794efcc" providerId="LiveId" clId="{02BFF65A-E82D-4F5C-AA69-B5783E5377FE}" dt="2023-01-22T05:44:26.209" v="163" actId="47"/>
        <pc:sldMkLst>
          <pc:docMk/>
          <pc:sldMk cId="3088480923" sldId="297"/>
        </pc:sldMkLst>
        <pc:spChg chg="add del mod">
          <ac:chgData name="Gabriel Leitão" userId="4cc93afe0794efcc" providerId="LiveId" clId="{02BFF65A-E82D-4F5C-AA69-B5783E5377FE}" dt="2023-01-22T05:43:42.385" v="148" actId="478"/>
          <ac:spMkLst>
            <pc:docMk/>
            <pc:sldMk cId="3088480923" sldId="297"/>
            <ac:spMk id="3" creationId="{DBB35FD6-C227-F85A-93B8-9B46F01E655F}"/>
          </ac:spMkLst>
        </pc:spChg>
        <pc:spChg chg="del">
          <ac:chgData name="Gabriel Leitão" userId="4cc93afe0794efcc" providerId="LiveId" clId="{02BFF65A-E82D-4F5C-AA69-B5783E5377FE}" dt="2023-01-22T05:43:40.698" v="147" actId="478"/>
          <ac:spMkLst>
            <pc:docMk/>
            <pc:sldMk cId="3088480923" sldId="297"/>
            <ac:spMk id="363" creationId="{00000000-0000-0000-0000-000000000000}"/>
          </ac:spMkLst>
        </pc:spChg>
        <pc:picChg chg="add del mod">
          <ac:chgData name="Gabriel Leitão" userId="4cc93afe0794efcc" providerId="LiveId" clId="{02BFF65A-E82D-4F5C-AA69-B5783E5377FE}" dt="2023-01-22T05:44:17.482" v="158" actId="21"/>
          <ac:picMkLst>
            <pc:docMk/>
            <pc:sldMk cId="3088480923" sldId="297"/>
            <ac:picMk id="5" creationId="{3D0F1F06-E764-7883-27F4-1FB37EF5509E}"/>
          </ac:picMkLst>
        </pc:picChg>
        <pc:picChg chg="add del">
          <ac:chgData name="Gabriel Leitão" userId="4cc93afe0794efcc" providerId="LiveId" clId="{02BFF65A-E82D-4F5C-AA69-B5783E5377FE}" dt="2023-01-22T05:43:45.724" v="151" actId="478"/>
          <ac:picMkLst>
            <pc:docMk/>
            <pc:sldMk cId="3088480923" sldId="297"/>
            <ac:picMk id="366" creationId="{00000000-0000-0000-0000-000000000000}"/>
          </ac:picMkLst>
        </pc:picChg>
      </pc:sldChg>
      <pc:sldChg chg="addSp delSp modSp add mod">
        <pc:chgData name="Gabriel Leitão" userId="4cc93afe0794efcc" providerId="LiveId" clId="{02BFF65A-E82D-4F5C-AA69-B5783E5377FE}" dt="2023-01-22T05:59:51.295" v="475" actId="1076"/>
        <pc:sldMkLst>
          <pc:docMk/>
          <pc:sldMk cId="352640176" sldId="298"/>
        </pc:sldMkLst>
        <pc:spChg chg="mod">
          <ac:chgData name="Gabriel Leitão" userId="4cc93afe0794efcc" providerId="LiveId" clId="{02BFF65A-E82D-4F5C-AA69-B5783E5377FE}" dt="2023-01-22T05:59:51.295" v="475" actId="1076"/>
          <ac:spMkLst>
            <pc:docMk/>
            <pc:sldMk cId="352640176" sldId="298"/>
            <ac:spMk id="375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5:59:51.295" v="475" actId="1076"/>
          <ac:picMkLst>
            <pc:docMk/>
            <pc:sldMk cId="352640176" sldId="298"/>
            <ac:picMk id="3" creationId="{349C8E3A-3BA9-EE1D-BBB6-4256066136CF}"/>
          </ac:picMkLst>
        </pc:picChg>
        <pc:picChg chg="del">
          <ac:chgData name="Gabriel Leitão" userId="4cc93afe0794efcc" providerId="LiveId" clId="{02BFF65A-E82D-4F5C-AA69-B5783E5377FE}" dt="2023-01-22T05:59:21.232" v="468" actId="478"/>
          <ac:picMkLst>
            <pc:docMk/>
            <pc:sldMk cId="352640176" sldId="298"/>
            <ac:picMk id="382" creationId="{00000000-0000-0000-0000-000000000000}"/>
          </ac:picMkLst>
        </pc:picChg>
      </pc:sldChg>
      <pc:sldChg chg="addSp delSp modSp add mod">
        <pc:chgData name="Gabriel Leitão" userId="4cc93afe0794efcc" providerId="LiveId" clId="{02BFF65A-E82D-4F5C-AA69-B5783E5377FE}" dt="2023-01-22T18:59:10.692" v="822" actId="1076"/>
        <pc:sldMkLst>
          <pc:docMk/>
          <pc:sldMk cId="532481385" sldId="299"/>
        </pc:sldMkLst>
        <pc:spChg chg="mod">
          <ac:chgData name="Gabriel Leitão" userId="4cc93afe0794efcc" providerId="LiveId" clId="{02BFF65A-E82D-4F5C-AA69-B5783E5377FE}" dt="2023-01-22T05:48:20.974" v="227" actId="1076"/>
          <ac:spMkLst>
            <pc:docMk/>
            <pc:sldMk cId="532481385" sldId="299"/>
            <ac:spMk id="375" creationId="{00000000-0000-0000-0000-000000000000}"/>
          </ac:spMkLst>
        </pc:spChg>
        <pc:picChg chg="add del mod">
          <ac:chgData name="Gabriel Leitão" userId="4cc93afe0794efcc" providerId="LiveId" clId="{02BFF65A-E82D-4F5C-AA69-B5783E5377FE}" dt="2023-01-22T18:56:53.197" v="799" actId="478"/>
          <ac:picMkLst>
            <pc:docMk/>
            <pc:sldMk cId="532481385" sldId="299"/>
            <ac:picMk id="3" creationId="{2AF8999D-D881-D8A8-E7B8-8CC419CD7C9D}"/>
          </ac:picMkLst>
        </pc:picChg>
        <pc:picChg chg="add del mod modCrop">
          <ac:chgData name="Gabriel Leitão" userId="4cc93afe0794efcc" providerId="LiveId" clId="{02BFF65A-E82D-4F5C-AA69-B5783E5377FE}" dt="2023-01-22T18:58:07.985" v="811" actId="478"/>
          <ac:picMkLst>
            <pc:docMk/>
            <pc:sldMk cId="532481385" sldId="299"/>
            <ac:picMk id="4" creationId="{D1F46588-4B3F-1D04-3DD6-D22E51FDFE16}"/>
          </ac:picMkLst>
        </pc:picChg>
        <pc:picChg chg="add mod modCrop">
          <ac:chgData name="Gabriel Leitão" userId="4cc93afe0794efcc" providerId="LiveId" clId="{02BFF65A-E82D-4F5C-AA69-B5783E5377FE}" dt="2023-01-22T18:59:10.692" v="822" actId="1076"/>
          <ac:picMkLst>
            <pc:docMk/>
            <pc:sldMk cId="532481385" sldId="299"/>
            <ac:picMk id="6" creationId="{103BDEA3-9DB1-1AA6-E918-2B1BEDFED580}"/>
          </ac:picMkLst>
        </pc:picChg>
        <pc:picChg chg="del">
          <ac:chgData name="Gabriel Leitão" userId="4cc93afe0794efcc" providerId="LiveId" clId="{02BFF65A-E82D-4F5C-AA69-B5783E5377FE}" dt="2023-01-22T05:46:49.249" v="196" actId="478"/>
          <ac:picMkLst>
            <pc:docMk/>
            <pc:sldMk cId="532481385" sldId="299"/>
            <ac:picMk id="10" creationId="{2A3EF70B-4E87-A416-D426-830041D3A743}"/>
          </ac:picMkLst>
        </pc:picChg>
      </pc:sldChg>
      <pc:sldChg chg="addSp delSp modSp add mod">
        <pc:chgData name="Gabriel Leitão" userId="4cc93afe0794efcc" providerId="LiveId" clId="{02BFF65A-E82D-4F5C-AA69-B5783E5377FE}" dt="2023-01-22T19:02:30.356" v="852" actId="1076"/>
        <pc:sldMkLst>
          <pc:docMk/>
          <pc:sldMk cId="3011197410" sldId="300"/>
        </pc:sldMkLst>
        <pc:spChg chg="mod">
          <ac:chgData name="Gabriel Leitão" userId="4cc93afe0794efcc" providerId="LiveId" clId="{02BFF65A-E82D-4F5C-AA69-B5783E5377FE}" dt="2023-01-22T19:02:12.052" v="834" actId="14100"/>
          <ac:spMkLst>
            <pc:docMk/>
            <pc:sldMk cId="3011197410" sldId="300"/>
            <ac:spMk id="375" creationId="{00000000-0000-0000-0000-000000000000}"/>
          </ac:spMkLst>
        </pc:spChg>
        <pc:picChg chg="del mod">
          <ac:chgData name="Gabriel Leitão" userId="4cc93afe0794efcc" providerId="LiveId" clId="{02BFF65A-E82D-4F5C-AA69-B5783E5377FE}" dt="2023-01-22T05:49:02.083" v="233" actId="478"/>
          <ac:picMkLst>
            <pc:docMk/>
            <pc:sldMk cId="3011197410" sldId="300"/>
            <ac:picMk id="3" creationId="{2AF8999D-D881-D8A8-E7B8-8CC419CD7C9D}"/>
          </ac:picMkLst>
        </pc:picChg>
        <pc:picChg chg="add mod">
          <ac:chgData name="Gabriel Leitão" userId="4cc93afe0794efcc" providerId="LiveId" clId="{02BFF65A-E82D-4F5C-AA69-B5783E5377FE}" dt="2023-01-22T19:02:30.356" v="852" actId="1076"/>
          <ac:picMkLst>
            <pc:docMk/>
            <pc:sldMk cId="3011197410" sldId="300"/>
            <ac:picMk id="4" creationId="{45308105-542A-8BB1-A21B-D05D17F48FCB}"/>
          </ac:picMkLst>
        </pc:picChg>
      </pc:sldChg>
      <pc:sldChg chg="addSp delSp modSp add mod ord">
        <pc:chgData name="Gabriel Leitão" userId="4cc93afe0794efcc" providerId="LiveId" clId="{02BFF65A-E82D-4F5C-AA69-B5783E5377FE}" dt="2023-01-22T19:40:24.737" v="1099" actId="478"/>
        <pc:sldMkLst>
          <pc:docMk/>
          <pc:sldMk cId="3652650008" sldId="301"/>
        </pc:sldMkLst>
        <pc:spChg chg="add del mod">
          <ac:chgData name="Gabriel Leitão" userId="4cc93afe0794efcc" providerId="LiveId" clId="{02BFF65A-E82D-4F5C-AA69-B5783E5377FE}" dt="2023-01-22T05:52:52.286" v="287" actId="478"/>
          <ac:spMkLst>
            <pc:docMk/>
            <pc:sldMk cId="3652650008" sldId="301"/>
            <ac:spMk id="3" creationId="{AFE4FE08-6F55-A0CD-E282-77FF47042C5B}"/>
          </ac:spMkLst>
        </pc:spChg>
        <pc:spChg chg="add del mod">
          <ac:chgData name="Gabriel Leitão" userId="4cc93afe0794efcc" providerId="LiveId" clId="{02BFF65A-E82D-4F5C-AA69-B5783E5377FE}" dt="2023-01-22T19:40:24.737" v="1099" actId="478"/>
          <ac:spMkLst>
            <pc:docMk/>
            <pc:sldMk cId="3652650008" sldId="301"/>
            <ac:spMk id="15" creationId="{FF5C8F76-E54A-FF08-159B-560DF58E967D}"/>
          </ac:spMkLst>
        </pc:spChg>
        <pc:spChg chg="del">
          <ac:chgData name="Gabriel Leitão" userId="4cc93afe0794efcc" providerId="LiveId" clId="{02BFF65A-E82D-4F5C-AA69-B5783E5377FE}" dt="2023-01-22T05:52:49.752" v="286" actId="478"/>
          <ac:spMkLst>
            <pc:docMk/>
            <pc:sldMk cId="3652650008" sldId="301"/>
            <ac:spMk id="363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19:03:03.367" v="862" actId="120"/>
          <ac:spMkLst>
            <pc:docMk/>
            <pc:sldMk cId="3652650008" sldId="301"/>
            <ac:spMk id="364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05:56:21.893" v="391" actId="207"/>
          <ac:spMkLst>
            <pc:docMk/>
            <pc:sldMk cId="3652650008" sldId="301"/>
            <ac:spMk id="370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5:55:36.786" v="344" actId="1076"/>
          <ac:picMkLst>
            <pc:docMk/>
            <pc:sldMk cId="3652650008" sldId="301"/>
            <ac:picMk id="5" creationId="{BF336C2E-5A98-F6B4-2D63-4E814EE758B3}"/>
          </ac:picMkLst>
        </pc:picChg>
        <pc:picChg chg="del">
          <ac:chgData name="Gabriel Leitão" userId="4cc93afe0794efcc" providerId="LiveId" clId="{02BFF65A-E82D-4F5C-AA69-B5783E5377FE}" dt="2023-01-22T05:52:47.036" v="285" actId="478"/>
          <ac:picMkLst>
            <pc:docMk/>
            <pc:sldMk cId="3652650008" sldId="301"/>
            <ac:picMk id="366" creationId="{00000000-0000-0000-0000-000000000000}"/>
          </ac:picMkLst>
        </pc:picChg>
      </pc:sldChg>
      <pc:sldChg chg="addSp delSp modSp add mod ord">
        <pc:chgData name="Gabriel Leitão" userId="4cc93afe0794efcc" providerId="LiveId" clId="{02BFF65A-E82D-4F5C-AA69-B5783E5377FE}" dt="2023-01-22T06:09:35.049" v="569" actId="1076"/>
        <pc:sldMkLst>
          <pc:docMk/>
          <pc:sldMk cId="824768706" sldId="302"/>
        </pc:sldMkLst>
        <pc:spChg chg="mod">
          <ac:chgData name="Gabriel Leitão" userId="4cc93afe0794efcc" providerId="LiveId" clId="{02BFF65A-E82D-4F5C-AA69-B5783E5377FE}" dt="2023-01-22T06:03:38.617" v="529" actId="14100"/>
          <ac:spMkLst>
            <pc:docMk/>
            <pc:sldMk cId="824768706" sldId="302"/>
            <ac:spMk id="387" creationId="{00000000-0000-0000-0000-000000000000}"/>
          </ac:spMkLst>
        </pc:spChg>
        <pc:picChg chg="del mod">
          <ac:chgData name="Gabriel Leitão" userId="4cc93afe0794efcc" providerId="LiveId" clId="{02BFF65A-E82D-4F5C-AA69-B5783E5377FE}" dt="2023-01-22T06:03:59.475" v="533" actId="478"/>
          <ac:picMkLst>
            <pc:docMk/>
            <pc:sldMk cId="824768706" sldId="302"/>
            <ac:picMk id="3" creationId="{5BAD357A-21E5-76B6-754E-AE1D2828766C}"/>
          </ac:picMkLst>
        </pc:picChg>
        <pc:picChg chg="add mod">
          <ac:chgData name="Gabriel Leitão" userId="4cc93afe0794efcc" providerId="LiveId" clId="{02BFF65A-E82D-4F5C-AA69-B5783E5377FE}" dt="2023-01-22T06:09:25.505" v="568" actId="1076"/>
          <ac:picMkLst>
            <pc:docMk/>
            <pc:sldMk cId="824768706" sldId="302"/>
            <ac:picMk id="4" creationId="{658DCD13-3576-77E4-74A2-B1AE426DF293}"/>
          </ac:picMkLst>
        </pc:picChg>
        <pc:picChg chg="add mod">
          <ac:chgData name="Gabriel Leitão" userId="4cc93afe0794efcc" providerId="LiveId" clId="{02BFF65A-E82D-4F5C-AA69-B5783E5377FE}" dt="2023-01-22T06:09:35.049" v="569" actId="1076"/>
          <ac:picMkLst>
            <pc:docMk/>
            <pc:sldMk cId="824768706" sldId="302"/>
            <ac:picMk id="6" creationId="{4FD8A241-1ECA-B418-52A7-2DEF6D61D38C}"/>
          </ac:picMkLst>
        </pc:picChg>
        <pc:picChg chg="add mod">
          <ac:chgData name="Gabriel Leitão" userId="4cc93afe0794efcc" providerId="LiveId" clId="{02BFF65A-E82D-4F5C-AA69-B5783E5377FE}" dt="2023-01-22T06:09:35.049" v="569" actId="1076"/>
          <ac:picMkLst>
            <pc:docMk/>
            <pc:sldMk cId="824768706" sldId="302"/>
            <ac:picMk id="8" creationId="{027D4FA1-D3D4-B830-4057-7023A923970B}"/>
          </ac:picMkLst>
        </pc:picChg>
        <pc:picChg chg="add del mod">
          <ac:chgData name="Gabriel Leitão" userId="4cc93afe0794efcc" providerId="LiveId" clId="{02BFF65A-E82D-4F5C-AA69-B5783E5377FE}" dt="2023-01-22T06:08:15.671" v="555" actId="478"/>
          <ac:picMkLst>
            <pc:docMk/>
            <pc:sldMk cId="824768706" sldId="302"/>
            <ac:picMk id="12" creationId="{367F96A4-22C7-5E7B-099B-3598BC1F7F8B}"/>
          </ac:picMkLst>
        </pc:picChg>
      </pc:sldChg>
      <pc:sldChg chg="addSp delSp modSp add mod">
        <pc:chgData name="Gabriel Leitão" userId="4cc93afe0794efcc" providerId="LiveId" clId="{02BFF65A-E82D-4F5C-AA69-B5783E5377FE}" dt="2023-01-22T06:11:29.487" v="598" actId="122"/>
        <pc:sldMkLst>
          <pc:docMk/>
          <pc:sldMk cId="3172222432" sldId="303"/>
        </pc:sldMkLst>
        <pc:spChg chg="mod">
          <ac:chgData name="Gabriel Leitão" userId="4cc93afe0794efcc" providerId="LiveId" clId="{02BFF65A-E82D-4F5C-AA69-B5783E5377FE}" dt="2023-01-22T06:11:29.487" v="598" actId="122"/>
          <ac:spMkLst>
            <pc:docMk/>
            <pc:sldMk cId="3172222432" sldId="303"/>
            <ac:spMk id="387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6:10:51.266" v="582" actId="1076"/>
          <ac:picMkLst>
            <pc:docMk/>
            <pc:sldMk cId="3172222432" sldId="303"/>
            <ac:picMk id="3" creationId="{788DBC78-115B-4E52-9F92-8EFFF769B9EE}"/>
          </ac:picMkLst>
        </pc:picChg>
        <pc:picChg chg="del">
          <ac:chgData name="Gabriel Leitão" userId="4cc93afe0794efcc" providerId="LiveId" clId="{02BFF65A-E82D-4F5C-AA69-B5783E5377FE}" dt="2023-01-22T06:05:56.219" v="539" actId="478"/>
          <ac:picMkLst>
            <pc:docMk/>
            <pc:sldMk cId="3172222432" sldId="303"/>
            <ac:picMk id="4" creationId="{658DCD13-3576-77E4-74A2-B1AE426DF293}"/>
          </ac:picMkLst>
        </pc:picChg>
        <pc:picChg chg="add del mod">
          <ac:chgData name="Gabriel Leitão" userId="4cc93afe0794efcc" providerId="LiveId" clId="{02BFF65A-E82D-4F5C-AA69-B5783E5377FE}" dt="2023-01-22T06:06:21.304" v="544" actId="478"/>
          <ac:picMkLst>
            <pc:docMk/>
            <pc:sldMk cId="3172222432" sldId="303"/>
            <ac:picMk id="6" creationId="{7B193AC1-FD32-93A8-8637-D8C7A41D4526}"/>
          </ac:picMkLst>
        </pc:picChg>
        <pc:picChg chg="add del mod">
          <ac:chgData name="Gabriel Leitão" userId="4cc93afe0794efcc" providerId="LiveId" clId="{02BFF65A-E82D-4F5C-AA69-B5783E5377FE}" dt="2023-01-22T06:09:45.580" v="570" actId="478"/>
          <ac:picMkLst>
            <pc:docMk/>
            <pc:sldMk cId="3172222432" sldId="303"/>
            <ac:picMk id="8" creationId="{4ACCBEE0-4152-A5E4-24F3-7C58C6C4E02A}"/>
          </ac:picMkLst>
        </pc:picChg>
        <pc:picChg chg="add mod">
          <ac:chgData name="Gabriel Leitão" userId="4cc93afe0794efcc" providerId="LiveId" clId="{02BFF65A-E82D-4F5C-AA69-B5783E5377FE}" dt="2023-01-22T06:11:02.753" v="586" actId="14100"/>
          <ac:picMkLst>
            <pc:docMk/>
            <pc:sldMk cId="3172222432" sldId="303"/>
            <ac:picMk id="10" creationId="{74BFB187-B040-3F72-0CDC-6169C49C6375}"/>
          </ac:picMkLst>
        </pc:picChg>
        <pc:picChg chg="add mod">
          <ac:chgData name="Gabriel Leitão" userId="4cc93afe0794efcc" providerId="LiveId" clId="{02BFF65A-E82D-4F5C-AA69-B5783E5377FE}" dt="2023-01-22T06:10:56.790" v="584" actId="1076"/>
          <ac:picMkLst>
            <pc:docMk/>
            <pc:sldMk cId="3172222432" sldId="303"/>
            <ac:picMk id="12" creationId="{78C6D7EF-4128-FE38-5463-C1083DB626E7}"/>
          </ac:picMkLst>
        </pc:picChg>
      </pc:sldChg>
      <pc:sldChg chg="addSp delSp modSp add mod">
        <pc:chgData name="Gabriel Leitão" userId="4cc93afe0794efcc" providerId="LiveId" clId="{02BFF65A-E82D-4F5C-AA69-B5783E5377FE}" dt="2023-01-22T06:15:27.777" v="660" actId="1076"/>
        <pc:sldMkLst>
          <pc:docMk/>
          <pc:sldMk cId="1310548132" sldId="304"/>
        </pc:sldMkLst>
        <pc:spChg chg="mod">
          <ac:chgData name="Gabriel Leitão" userId="4cc93afe0794efcc" providerId="LiveId" clId="{02BFF65A-E82D-4F5C-AA69-B5783E5377FE}" dt="2023-01-22T06:15:10.008" v="656" actId="1076"/>
          <ac:spMkLst>
            <pc:docMk/>
            <pc:sldMk cId="1310548132" sldId="304"/>
            <ac:spMk id="387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06:15:27.777" v="660" actId="1076"/>
          <ac:spMkLst>
            <pc:docMk/>
            <pc:sldMk cId="1310548132" sldId="304"/>
            <ac:spMk id="388" creationId="{00000000-0000-0000-0000-000000000000}"/>
          </ac:spMkLst>
        </pc:spChg>
        <pc:picChg chg="del">
          <ac:chgData name="Gabriel Leitão" userId="4cc93afe0794efcc" providerId="LiveId" clId="{02BFF65A-E82D-4F5C-AA69-B5783E5377FE}" dt="2023-01-22T06:11:59.848" v="600" actId="478"/>
          <ac:picMkLst>
            <pc:docMk/>
            <pc:sldMk cId="1310548132" sldId="304"/>
            <ac:picMk id="3" creationId="{788DBC78-115B-4E52-9F92-8EFFF769B9EE}"/>
          </ac:picMkLst>
        </pc:picChg>
        <pc:picChg chg="add mod ord modCrop">
          <ac:chgData name="Gabriel Leitão" userId="4cc93afe0794efcc" providerId="LiveId" clId="{02BFF65A-E82D-4F5C-AA69-B5783E5377FE}" dt="2023-01-22T06:15:17.397" v="658" actId="14100"/>
          <ac:picMkLst>
            <pc:docMk/>
            <pc:sldMk cId="1310548132" sldId="304"/>
            <ac:picMk id="4" creationId="{2069E689-C01B-E3E6-3CDD-0B82AFD1A76E}"/>
          </ac:picMkLst>
        </pc:picChg>
        <pc:picChg chg="add mod modCrop">
          <ac:chgData name="Gabriel Leitão" userId="4cc93afe0794efcc" providerId="LiveId" clId="{02BFF65A-E82D-4F5C-AA69-B5783E5377FE}" dt="2023-01-22T06:15:22.851" v="659" actId="1076"/>
          <ac:picMkLst>
            <pc:docMk/>
            <pc:sldMk cId="1310548132" sldId="304"/>
            <ac:picMk id="6" creationId="{49AAD0FB-D9A3-13AC-83CB-05AC51711B18}"/>
          </ac:picMkLst>
        </pc:picChg>
        <pc:picChg chg="add mod modCrop">
          <ac:chgData name="Gabriel Leitão" userId="4cc93afe0794efcc" providerId="LiveId" clId="{02BFF65A-E82D-4F5C-AA69-B5783E5377FE}" dt="2023-01-22T06:15:22.851" v="659" actId="1076"/>
          <ac:picMkLst>
            <pc:docMk/>
            <pc:sldMk cId="1310548132" sldId="304"/>
            <ac:picMk id="8" creationId="{1961E768-4489-DB5D-3FB5-5850D9468CCD}"/>
          </ac:picMkLst>
        </pc:picChg>
        <pc:picChg chg="del">
          <ac:chgData name="Gabriel Leitão" userId="4cc93afe0794efcc" providerId="LiveId" clId="{02BFF65A-E82D-4F5C-AA69-B5783E5377FE}" dt="2023-01-22T06:12:44.147" v="607" actId="478"/>
          <ac:picMkLst>
            <pc:docMk/>
            <pc:sldMk cId="1310548132" sldId="304"/>
            <ac:picMk id="10" creationId="{74BFB187-B040-3F72-0CDC-6169C49C6375}"/>
          </ac:picMkLst>
        </pc:picChg>
        <pc:picChg chg="add mod modCrop">
          <ac:chgData name="Gabriel Leitão" userId="4cc93afe0794efcc" providerId="LiveId" clId="{02BFF65A-E82D-4F5C-AA69-B5783E5377FE}" dt="2023-01-22T06:15:22.851" v="659" actId="1076"/>
          <ac:picMkLst>
            <pc:docMk/>
            <pc:sldMk cId="1310548132" sldId="304"/>
            <ac:picMk id="11" creationId="{F3F19DF3-708C-0240-A667-4FF20FEC2B6A}"/>
          </ac:picMkLst>
        </pc:picChg>
        <pc:picChg chg="del">
          <ac:chgData name="Gabriel Leitão" userId="4cc93afe0794efcc" providerId="LiveId" clId="{02BFF65A-E82D-4F5C-AA69-B5783E5377FE}" dt="2023-01-22T06:12:44.704" v="608" actId="478"/>
          <ac:picMkLst>
            <pc:docMk/>
            <pc:sldMk cId="1310548132" sldId="304"/>
            <ac:picMk id="12" creationId="{78C6D7EF-4128-FE38-5463-C1083DB626E7}"/>
          </ac:picMkLst>
        </pc:picChg>
      </pc:sldChg>
      <pc:sldChg chg="addSp delSp modSp add mod">
        <pc:chgData name="Gabriel Leitão" userId="4cc93afe0794efcc" providerId="LiveId" clId="{02BFF65A-E82D-4F5C-AA69-B5783E5377FE}" dt="2023-01-22T06:18:19.351" v="700" actId="20577"/>
        <pc:sldMkLst>
          <pc:docMk/>
          <pc:sldMk cId="1326169755" sldId="305"/>
        </pc:sldMkLst>
        <pc:spChg chg="mod">
          <ac:chgData name="Gabriel Leitão" userId="4cc93afe0794efcc" providerId="LiveId" clId="{02BFF65A-E82D-4F5C-AA69-B5783E5377FE}" dt="2023-01-22T06:18:19.351" v="700" actId="20577"/>
          <ac:spMkLst>
            <pc:docMk/>
            <pc:sldMk cId="1326169755" sldId="305"/>
            <ac:spMk id="387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06:17:58.383" v="683" actId="1076"/>
          <ac:spMkLst>
            <pc:docMk/>
            <pc:sldMk cId="1326169755" sldId="305"/>
            <ac:spMk id="388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6:18:06.836" v="691" actId="1037"/>
          <ac:picMkLst>
            <pc:docMk/>
            <pc:sldMk cId="1326169755" sldId="305"/>
            <ac:picMk id="3" creationId="{94709647-74AC-1F13-4A08-16A8D4DC9419}"/>
          </ac:picMkLst>
        </pc:picChg>
        <pc:picChg chg="del">
          <ac:chgData name="Gabriel Leitão" userId="4cc93afe0794efcc" providerId="LiveId" clId="{02BFF65A-E82D-4F5C-AA69-B5783E5377FE}" dt="2023-01-22T06:15:51.910" v="663" actId="478"/>
          <ac:picMkLst>
            <pc:docMk/>
            <pc:sldMk cId="1326169755" sldId="305"/>
            <ac:picMk id="4" creationId="{2069E689-C01B-E3E6-3CDD-0B82AFD1A76E}"/>
          </ac:picMkLst>
        </pc:picChg>
        <pc:picChg chg="del">
          <ac:chgData name="Gabriel Leitão" userId="4cc93afe0794efcc" providerId="LiveId" clId="{02BFF65A-E82D-4F5C-AA69-B5783E5377FE}" dt="2023-01-22T06:16:16.185" v="669" actId="478"/>
          <ac:picMkLst>
            <pc:docMk/>
            <pc:sldMk cId="1326169755" sldId="305"/>
            <ac:picMk id="6" creationId="{49AAD0FB-D9A3-13AC-83CB-05AC51711B18}"/>
          </ac:picMkLst>
        </pc:picChg>
        <pc:picChg chg="add mod modCrop">
          <ac:chgData name="Gabriel Leitão" userId="4cc93afe0794efcc" providerId="LiveId" clId="{02BFF65A-E82D-4F5C-AA69-B5783E5377FE}" dt="2023-01-22T06:17:54.120" v="682" actId="1076"/>
          <ac:picMkLst>
            <pc:docMk/>
            <pc:sldMk cId="1326169755" sldId="305"/>
            <ac:picMk id="7" creationId="{162AB44D-6008-3D21-E75C-73F7C832AB54}"/>
          </ac:picMkLst>
        </pc:picChg>
        <pc:picChg chg="del">
          <ac:chgData name="Gabriel Leitão" userId="4cc93afe0794efcc" providerId="LiveId" clId="{02BFF65A-E82D-4F5C-AA69-B5783E5377FE}" dt="2023-01-22T06:16:17.491" v="670" actId="478"/>
          <ac:picMkLst>
            <pc:docMk/>
            <pc:sldMk cId="1326169755" sldId="305"/>
            <ac:picMk id="8" creationId="{1961E768-4489-DB5D-3FB5-5850D9468CCD}"/>
          </ac:picMkLst>
        </pc:picChg>
        <pc:picChg chg="del">
          <ac:chgData name="Gabriel Leitão" userId="4cc93afe0794efcc" providerId="LiveId" clId="{02BFF65A-E82D-4F5C-AA69-B5783E5377FE}" dt="2023-01-22T06:16:31.771" v="675" actId="478"/>
          <ac:picMkLst>
            <pc:docMk/>
            <pc:sldMk cId="1326169755" sldId="305"/>
            <ac:picMk id="11" creationId="{F3F19DF3-708C-0240-A667-4FF20FEC2B6A}"/>
          </ac:picMkLst>
        </pc:picChg>
        <pc:picChg chg="add mod modCrop">
          <ac:chgData name="Gabriel Leitão" userId="4cc93afe0794efcc" providerId="LiveId" clId="{02BFF65A-E82D-4F5C-AA69-B5783E5377FE}" dt="2023-01-22T06:18:04.051" v="685" actId="14100"/>
          <ac:picMkLst>
            <pc:docMk/>
            <pc:sldMk cId="1326169755" sldId="305"/>
            <ac:picMk id="15" creationId="{D703CF81-BE59-06E2-E889-E8EA38915C83}"/>
          </ac:picMkLst>
        </pc:picChg>
      </pc:sldChg>
      <pc:sldChg chg="addSp delSp modSp add mod ord modShow">
        <pc:chgData name="Gabriel Leitão" userId="4cc93afe0794efcc" providerId="LiveId" clId="{02BFF65A-E82D-4F5C-AA69-B5783E5377FE}" dt="2023-01-22T19:10:17.921" v="863" actId="14826"/>
        <pc:sldMkLst>
          <pc:docMk/>
          <pc:sldMk cId="932504779" sldId="306"/>
        </pc:sldMkLst>
        <pc:spChg chg="mod">
          <ac:chgData name="Gabriel Leitão" userId="4cc93afe0794efcc" providerId="LiveId" clId="{02BFF65A-E82D-4F5C-AA69-B5783E5377FE}" dt="2023-01-22T18:47:09.648" v="760" actId="1076"/>
          <ac:spMkLst>
            <pc:docMk/>
            <pc:sldMk cId="932504779" sldId="306"/>
            <ac:spMk id="413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19:10:17.921" v="863" actId="14826"/>
          <ac:picMkLst>
            <pc:docMk/>
            <pc:sldMk cId="932504779" sldId="306"/>
            <ac:picMk id="3" creationId="{F32CACDB-7B6C-91D2-234B-D44BD08B9F4D}"/>
          </ac:picMkLst>
        </pc:picChg>
        <pc:picChg chg="del">
          <ac:chgData name="Gabriel Leitão" userId="4cc93afe0794efcc" providerId="LiveId" clId="{02BFF65A-E82D-4F5C-AA69-B5783E5377FE}" dt="2023-01-22T18:47:53.901" v="765" actId="478"/>
          <ac:picMkLst>
            <pc:docMk/>
            <pc:sldMk cId="932504779" sldId="306"/>
            <ac:picMk id="420" creationId="{00000000-0000-0000-0000-000000000000}"/>
          </ac:picMkLst>
        </pc:picChg>
      </pc:sldChg>
      <pc:sldChg chg="modSp add mod">
        <pc:chgData name="Gabriel Leitão" userId="4cc93afe0794efcc" providerId="LiveId" clId="{02BFF65A-E82D-4F5C-AA69-B5783E5377FE}" dt="2023-01-22T19:11:26.090" v="877" actId="20577"/>
        <pc:sldMkLst>
          <pc:docMk/>
          <pc:sldMk cId="4104424129" sldId="307"/>
        </pc:sldMkLst>
        <pc:spChg chg="mod">
          <ac:chgData name="Gabriel Leitão" userId="4cc93afe0794efcc" providerId="LiveId" clId="{02BFF65A-E82D-4F5C-AA69-B5783E5377FE}" dt="2023-01-22T19:11:26.090" v="877" actId="20577"/>
          <ac:spMkLst>
            <pc:docMk/>
            <pc:sldMk cId="4104424129" sldId="307"/>
            <ac:spMk id="413" creationId="{00000000-0000-0000-0000-000000000000}"/>
          </ac:spMkLst>
        </pc:spChg>
        <pc:picChg chg="mod">
          <ac:chgData name="Gabriel Leitão" userId="4cc93afe0794efcc" providerId="LiveId" clId="{02BFF65A-E82D-4F5C-AA69-B5783E5377FE}" dt="2023-01-22T19:11:19.662" v="868" actId="14100"/>
          <ac:picMkLst>
            <pc:docMk/>
            <pc:sldMk cId="4104424129" sldId="307"/>
            <ac:picMk id="3" creationId="{F32CACDB-7B6C-91D2-234B-D44BD08B9F4D}"/>
          </ac:picMkLst>
        </pc:picChg>
      </pc:sldChg>
      <pc:sldChg chg="addSp modSp add mod">
        <pc:chgData name="Gabriel Leitão" userId="4cc93afe0794efcc" providerId="LiveId" clId="{02BFF65A-E82D-4F5C-AA69-B5783E5377FE}" dt="2023-01-22T19:14:11.945" v="903" actId="20577"/>
        <pc:sldMkLst>
          <pc:docMk/>
          <pc:sldMk cId="476187614" sldId="308"/>
        </pc:sldMkLst>
        <pc:spChg chg="mod">
          <ac:chgData name="Gabriel Leitão" userId="4cc93afe0794efcc" providerId="LiveId" clId="{02BFF65A-E82D-4F5C-AA69-B5783E5377FE}" dt="2023-01-22T19:14:11.945" v="903" actId="20577"/>
          <ac:spMkLst>
            <pc:docMk/>
            <pc:sldMk cId="476187614" sldId="308"/>
            <ac:spMk id="413" creationId="{00000000-0000-0000-0000-000000000000}"/>
          </ac:spMkLst>
        </pc:spChg>
        <pc:picChg chg="mod">
          <ac:chgData name="Gabriel Leitão" userId="4cc93afe0794efcc" providerId="LiveId" clId="{02BFF65A-E82D-4F5C-AA69-B5783E5377FE}" dt="2023-01-22T19:14:07.565" v="890" actId="14100"/>
          <ac:picMkLst>
            <pc:docMk/>
            <pc:sldMk cId="476187614" sldId="308"/>
            <ac:picMk id="3" creationId="{F32CACDB-7B6C-91D2-234B-D44BD08B9F4D}"/>
          </ac:picMkLst>
        </pc:picChg>
        <pc:picChg chg="add mod">
          <ac:chgData name="Gabriel Leitão" userId="4cc93afe0794efcc" providerId="LiveId" clId="{02BFF65A-E82D-4F5C-AA69-B5783E5377FE}" dt="2023-01-22T19:13:56.225" v="886" actId="1076"/>
          <ac:picMkLst>
            <pc:docMk/>
            <pc:sldMk cId="476187614" sldId="308"/>
            <ac:picMk id="10" creationId="{85503645-6796-DC28-4D9F-21567D583959}"/>
          </ac:picMkLst>
        </pc:picChg>
      </pc:sldChg>
      <pc:sldChg chg="delSp modSp add mod">
        <pc:chgData name="Gabriel Leitão" userId="4cc93afe0794efcc" providerId="LiveId" clId="{02BFF65A-E82D-4F5C-AA69-B5783E5377FE}" dt="2023-01-22T19:15:23.007" v="927" actId="20577"/>
        <pc:sldMkLst>
          <pc:docMk/>
          <pc:sldMk cId="4195039129" sldId="309"/>
        </pc:sldMkLst>
        <pc:spChg chg="mod">
          <ac:chgData name="Gabriel Leitão" userId="4cc93afe0794efcc" providerId="LiveId" clId="{02BFF65A-E82D-4F5C-AA69-B5783E5377FE}" dt="2023-01-22T19:15:23.007" v="927" actId="20577"/>
          <ac:spMkLst>
            <pc:docMk/>
            <pc:sldMk cId="4195039129" sldId="309"/>
            <ac:spMk id="413" creationId="{00000000-0000-0000-0000-000000000000}"/>
          </ac:spMkLst>
        </pc:spChg>
        <pc:picChg chg="mod">
          <ac:chgData name="Gabriel Leitão" userId="4cc93afe0794efcc" providerId="LiveId" clId="{02BFF65A-E82D-4F5C-AA69-B5783E5377FE}" dt="2023-01-22T19:15:17.860" v="914" actId="1076"/>
          <ac:picMkLst>
            <pc:docMk/>
            <pc:sldMk cId="4195039129" sldId="309"/>
            <ac:picMk id="3" creationId="{F32CACDB-7B6C-91D2-234B-D44BD08B9F4D}"/>
          </ac:picMkLst>
        </pc:picChg>
        <pc:picChg chg="del mod">
          <ac:chgData name="Gabriel Leitão" userId="4cc93afe0794efcc" providerId="LiveId" clId="{02BFF65A-E82D-4F5C-AA69-B5783E5377FE}" dt="2023-01-22T19:15:00.499" v="910" actId="478"/>
          <ac:picMkLst>
            <pc:docMk/>
            <pc:sldMk cId="4195039129" sldId="309"/>
            <ac:picMk id="10" creationId="{85503645-6796-DC28-4D9F-21567D583959}"/>
          </ac:picMkLst>
        </pc:picChg>
      </pc:sldChg>
      <pc:sldChg chg="addSp modSp add mod">
        <pc:chgData name="Gabriel Leitão" userId="4cc93afe0794efcc" providerId="LiveId" clId="{02BFF65A-E82D-4F5C-AA69-B5783E5377FE}" dt="2023-01-22T19:17:06.506" v="973" actId="14100"/>
        <pc:sldMkLst>
          <pc:docMk/>
          <pc:sldMk cId="2398771424" sldId="310"/>
        </pc:sldMkLst>
        <pc:spChg chg="mod">
          <ac:chgData name="Gabriel Leitão" userId="4cc93afe0794efcc" providerId="LiveId" clId="{02BFF65A-E82D-4F5C-AA69-B5783E5377FE}" dt="2023-01-22T19:15:50.427" v="956" actId="20577"/>
          <ac:spMkLst>
            <pc:docMk/>
            <pc:sldMk cId="2398771424" sldId="310"/>
            <ac:spMk id="413" creationId="{00000000-0000-0000-0000-000000000000}"/>
          </ac:spMkLst>
        </pc:spChg>
        <pc:picChg chg="mod">
          <ac:chgData name="Gabriel Leitão" userId="4cc93afe0794efcc" providerId="LiveId" clId="{02BFF65A-E82D-4F5C-AA69-B5783E5377FE}" dt="2023-01-22T19:17:06.506" v="973" actId="14100"/>
          <ac:picMkLst>
            <pc:docMk/>
            <pc:sldMk cId="2398771424" sldId="310"/>
            <ac:picMk id="3" creationId="{F32CACDB-7B6C-91D2-234B-D44BD08B9F4D}"/>
          </ac:picMkLst>
        </pc:picChg>
        <pc:picChg chg="mod">
          <ac:chgData name="Gabriel Leitão" userId="4cc93afe0794efcc" providerId="LiveId" clId="{02BFF65A-E82D-4F5C-AA69-B5783E5377FE}" dt="2023-01-22T19:17:02.108" v="972" actId="14100"/>
          <ac:picMkLst>
            <pc:docMk/>
            <pc:sldMk cId="2398771424" sldId="310"/>
            <ac:picMk id="10" creationId="{85503645-6796-DC28-4D9F-21567D583959}"/>
          </ac:picMkLst>
        </pc:picChg>
        <pc:cxnChg chg="add mod">
          <ac:chgData name="Gabriel Leitão" userId="4cc93afe0794efcc" providerId="LiveId" clId="{02BFF65A-E82D-4F5C-AA69-B5783E5377FE}" dt="2023-01-22T19:16:43.575" v="971" actId="14100"/>
          <ac:cxnSpMkLst>
            <pc:docMk/>
            <pc:sldMk cId="2398771424" sldId="310"/>
            <ac:cxnSpMk id="4" creationId="{094A207F-5AEF-57F7-0E64-4A59B40337C7}"/>
          </ac:cxnSpMkLst>
        </pc:cxnChg>
      </pc:sldChg>
      <pc:sldChg chg="delSp modSp add mod">
        <pc:chgData name="Gabriel Leitão" userId="4cc93afe0794efcc" providerId="LiveId" clId="{02BFF65A-E82D-4F5C-AA69-B5783E5377FE}" dt="2023-01-22T19:29:56.455" v="1040" actId="403"/>
        <pc:sldMkLst>
          <pc:docMk/>
          <pc:sldMk cId="1200830748" sldId="311"/>
        </pc:sldMkLst>
        <pc:spChg chg="mod">
          <ac:chgData name="Gabriel Leitão" userId="4cc93afe0794efcc" providerId="LiveId" clId="{02BFF65A-E82D-4F5C-AA69-B5783E5377FE}" dt="2023-01-22T19:29:56.455" v="1040" actId="403"/>
          <ac:spMkLst>
            <pc:docMk/>
            <pc:sldMk cId="1200830748" sldId="311"/>
            <ac:spMk id="351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19:29:44.560" v="1037" actId="1076"/>
          <ac:spMkLst>
            <pc:docMk/>
            <pc:sldMk cId="1200830748" sldId="311"/>
            <ac:spMk id="352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19:28:38.727" v="998" actId="207"/>
          <ac:spMkLst>
            <pc:docMk/>
            <pc:sldMk cId="1200830748" sldId="311"/>
            <ac:spMk id="358" creationId="{00000000-0000-0000-0000-000000000000}"/>
          </ac:spMkLst>
        </pc:spChg>
        <pc:picChg chg="mod modCrop">
          <ac:chgData name="Gabriel Leitão" userId="4cc93afe0794efcc" providerId="LiveId" clId="{02BFF65A-E82D-4F5C-AA69-B5783E5377FE}" dt="2023-01-22T19:29:50.052" v="1038" actId="1076"/>
          <ac:picMkLst>
            <pc:docMk/>
            <pc:sldMk cId="1200830748" sldId="311"/>
            <ac:picMk id="3" creationId="{4685629A-8A38-BDB3-EB39-BAA2F2573624}"/>
          </ac:picMkLst>
        </pc:picChg>
        <pc:picChg chg="del">
          <ac:chgData name="Gabriel Leitão" userId="4cc93afe0794efcc" providerId="LiveId" clId="{02BFF65A-E82D-4F5C-AA69-B5783E5377FE}" dt="2023-01-22T19:28:10.705" v="990" actId="478"/>
          <ac:picMkLst>
            <pc:docMk/>
            <pc:sldMk cId="1200830748" sldId="311"/>
            <ac:picMk id="354" creationId="{00000000-0000-0000-0000-000000000000}"/>
          </ac:picMkLst>
        </pc:picChg>
      </pc:sldChg>
      <pc:sldChg chg="modSp add mod">
        <pc:chgData name="Gabriel Leitão" userId="4cc93afe0794efcc" providerId="LiveId" clId="{02BFF65A-E82D-4F5C-AA69-B5783E5377FE}" dt="2023-01-22T19:35:43.947" v="1087" actId="1076"/>
        <pc:sldMkLst>
          <pc:docMk/>
          <pc:sldMk cId="2720115021" sldId="312"/>
        </pc:sldMkLst>
        <pc:picChg chg="mod">
          <ac:chgData name="Gabriel Leitão" userId="4cc93afe0794efcc" providerId="LiveId" clId="{02BFF65A-E82D-4F5C-AA69-B5783E5377FE}" dt="2023-01-22T19:35:43.947" v="1087" actId="1076"/>
          <ac:picMkLst>
            <pc:docMk/>
            <pc:sldMk cId="2720115021" sldId="312"/>
            <ac:picMk id="345" creationId="{00000000-0000-0000-0000-000000000000}"/>
          </ac:picMkLst>
        </pc:picChg>
        <pc:picChg chg="mod">
          <ac:chgData name="Gabriel Leitão" userId="4cc93afe0794efcc" providerId="LiveId" clId="{02BFF65A-E82D-4F5C-AA69-B5783E5377FE}" dt="2023-01-22T19:35:29.609" v="1080" actId="14100"/>
          <ac:picMkLst>
            <pc:docMk/>
            <pc:sldMk cId="2720115021" sldId="312"/>
            <ac:picMk id="346" creationId="{00000000-0000-0000-0000-000000000000}"/>
          </ac:picMkLst>
        </pc:picChg>
        <pc:cxnChg chg="mod">
          <ac:chgData name="Gabriel Leitão" userId="4cc93afe0794efcc" providerId="LiveId" clId="{02BFF65A-E82D-4F5C-AA69-B5783E5377FE}" dt="2023-01-22T19:35:33.337" v="1081" actId="1076"/>
          <ac:cxnSpMkLst>
            <pc:docMk/>
            <pc:sldMk cId="2720115021" sldId="312"/>
            <ac:cxnSpMk id="11" creationId="{9980B908-BC1D-2FCE-516F-096F1639AA9F}"/>
          </ac:cxnSpMkLst>
        </pc:cxnChg>
      </pc:sldChg>
      <pc:sldChg chg="addSp delSp modSp add mod setBg">
        <pc:chgData name="Gabriel Leitão" userId="4cc93afe0794efcc" providerId="LiveId" clId="{02BFF65A-E82D-4F5C-AA69-B5783E5377FE}" dt="2023-01-22T19:57:44.214" v="1430" actId="1076"/>
        <pc:sldMkLst>
          <pc:docMk/>
          <pc:sldMk cId="2130400881" sldId="313"/>
        </pc:sldMkLst>
        <pc:spChg chg="del">
          <ac:chgData name="Gabriel Leitão" userId="4cc93afe0794efcc" providerId="LiveId" clId="{02BFF65A-E82D-4F5C-AA69-B5783E5377FE}" dt="2023-01-22T19:38:15.682" v="1097" actId="478"/>
          <ac:spMkLst>
            <pc:docMk/>
            <pc:sldMk cId="2130400881" sldId="313"/>
            <ac:spMk id="15" creationId="{FF5C8F76-E54A-FF08-159B-560DF58E967D}"/>
          </ac:spMkLst>
        </pc:spChg>
        <pc:spChg chg="mod">
          <ac:chgData name="Gabriel Leitão" userId="4cc93afe0794efcc" providerId="LiveId" clId="{02BFF65A-E82D-4F5C-AA69-B5783E5377FE}" dt="2023-01-22T19:47:52.085" v="1261" actId="20577"/>
          <ac:spMkLst>
            <pc:docMk/>
            <pc:sldMk cId="2130400881" sldId="313"/>
            <ac:spMk id="364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19:57:31.507" v="1428" actId="1038"/>
          <ac:picMkLst>
            <pc:docMk/>
            <pc:sldMk cId="2130400881" sldId="313"/>
            <ac:picMk id="3" creationId="{53754AE6-265F-A5F5-8EF1-0FC4767E0F15}"/>
          </ac:picMkLst>
        </pc:picChg>
        <pc:picChg chg="del">
          <ac:chgData name="Gabriel Leitão" userId="4cc93afe0794efcc" providerId="LiveId" clId="{02BFF65A-E82D-4F5C-AA69-B5783E5377FE}" dt="2023-01-22T19:37:52.283" v="1091" actId="478"/>
          <ac:picMkLst>
            <pc:docMk/>
            <pc:sldMk cId="2130400881" sldId="313"/>
            <ac:picMk id="5" creationId="{BF336C2E-5A98-F6B4-2D63-4E814EE758B3}"/>
          </ac:picMkLst>
        </pc:picChg>
        <pc:picChg chg="add del mod modCrop">
          <ac:chgData name="Gabriel Leitão" userId="4cc93afe0794efcc" providerId="LiveId" clId="{02BFF65A-E82D-4F5C-AA69-B5783E5377FE}" dt="2023-01-22T19:57:10.492" v="1412" actId="478"/>
          <ac:picMkLst>
            <pc:docMk/>
            <pc:sldMk cId="2130400881" sldId="313"/>
            <ac:picMk id="6" creationId="{835F26B5-0B48-5539-BBC6-AF9CFAFA1F46}"/>
          </ac:picMkLst>
        </pc:picChg>
        <pc:picChg chg="add del mod">
          <ac:chgData name="Gabriel Leitão" userId="4cc93afe0794efcc" providerId="LiveId" clId="{02BFF65A-E82D-4F5C-AA69-B5783E5377FE}" dt="2023-01-22T19:44:34.967" v="1202" actId="478"/>
          <ac:picMkLst>
            <pc:docMk/>
            <pc:sldMk cId="2130400881" sldId="313"/>
            <ac:picMk id="8" creationId="{192A6FE7-84BA-2A48-242A-AA67C2D0B961}"/>
          </ac:picMkLst>
        </pc:picChg>
        <pc:picChg chg="add del">
          <ac:chgData name="Gabriel Leitão" userId="4cc93afe0794efcc" providerId="LiveId" clId="{02BFF65A-E82D-4F5C-AA69-B5783E5377FE}" dt="2023-01-22T19:44:34.137" v="1201" actId="478"/>
          <ac:picMkLst>
            <pc:docMk/>
            <pc:sldMk cId="2130400881" sldId="313"/>
            <ac:picMk id="10" creationId="{A2F7663B-EF8C-0C48-011F-8F09CA8409A0}"/>
          </ac:picMkLst>
        </pc:picChg>
        <pc:picChg chg="add mod">
          <ac:chgData name="Gabriel Leitão" userId="4cc93afe0794efcc" providerId="LiveId" clId="{02BFF65A-E82D-4F5C-AA69-B5783E5377FE}" dt="2023-01-22T19:57:24.016" v="1418" actId="14100"/>
          <ac:picMkLst>
            <pc:docMk/>
            <pc:sldMk cId="2130400881" sldId="313"/>
            <ac:picMk id="12" creationId="{D8B91B27-8D62-DB99-E89A-36C1E2A4A860}"/>
          </ac:picMkLst>
        </pc:picChg>
        <pc:picChg chg="add del mod modCrop">
          <ac:chgData name="Gabriel Leitão" userId="4cc93afe0794efcc" providerId="LiveId" clId="{02BFF65A-E82D-4F5C-AA69-B5783E5377FE}" dt="2023-01-22T19:43:47.256" v="1193" actId="478"/>
          <ac:picMkLst>
            <pc:docMk/>
            <pc:sldMk cId="2130400881" sldId="313"/>
            <ac:picMk id="14" creationId="{AF2FC25E-3F9F-2F21-80EC-026D5A20EAF1}"/>
          </ac:picMkLst>
        </pc:picChg>
        <pc:cxnChg chg="add mod">
          <ac:chgData name="Gabriel Leitão" userId="4cc93afe0794efcc" providerId="LiveId" clId="{02BFF65A-E82D-4F5C-AA69-B5783E5377FE}" dt="2023-01-22T19:57:44.214" v="1430" actId="1076"/>
          <ac:cxnSpMkLst>
            <pc:docMk/>
            <pc:sldMk cId="2130400881" sldId="313"/>
            <ac:cxnSpMk id="21" creationId="{96459008-E008-CC13-C340-E36A9809CC73}"/>
          </ac:cxnSpMkLst>
        </pc:cxnChg>
      </pc:sldChg>
      <pc:sldChg chg="addSp delSp modSp add mod">
        <pc:chgData name="Gabriel Leitão" userId="4cc93afe0794efcc" providerId="LiveId" clId="{02BFF65A-E82D-4F5C-AA69-B5783E5377FE}" dt="2023-01-22T19:59:24.788" v="1469" actId="1035"/>
        <pc:sldMkLst>
          <pc:docMk/>
          <pc:sldMk cId="2919471266" sldId="314"/>
        </pc:sldMkLst>
        <pc:spChg chg="mod">
          <ac:chgData name="Gabriel Leitão" userId="4cc93afe0794efcc" providerId="LiveId" clId="{02BFF65A-E82D-4F5C-AA69-B5783E5377FE}" dt="2023-01-22T19:47:58.043" v="1274" actId="20577"/>
          <ac:spMkLst>
            <pc:docMk/>
            <pc:sldMk cId="2919471266" sldId="314"/>
            <ac:spMk id="364" creationId="{00000000-0000-0000-0000-000000000000}"/>
          </ac:spMkLst>
        </pc:spChg>
        <pc:grpChg chg="add del mod">
          <ac:chgData name="Gabriel Leitão" userId="4cc93afe0794efcc" providerId="LiveId" clId="{02BFF65A-E82D-4F5C-AA69-B5783E5377FE}" dt="2023-01-22T19:58:29.352" v="1433" actId="478"/>
          <ac:grpSpMkLst>
            <pc:docMk/>
            <pc:sldMk cId="2919471266" sldId="314"/>
            <ac:grpSpMk id="2" creationId="{5C7F13D5-A984-93E0-D17D-E3FCEC11F5C9}"/>
          </ac:grpSpMkLst>
        </pc:grpChg>
        <pc:picChg chg="del">
          <ac:chgData name="Gabriel Leitão" userId="4cc93afe0794efcc" providerId="LiveId" clId="{02BFF65A-E82D-4F5C-AA69-B5783E5377FE}" dt="2023-01-22T19:44:46.030" v="1205" actId="478"/>
          <ac:picMkLst>
            <pc:docMk/>
            <pc:sldMk cId="2919471266" sldId="314"/>
            <ac:picMk id="3" creationId="{53754AE6-265F-A5F5-8EF1-0FC4767E0F15}"/>
          </ac:picMkLst>
        </pc:picChg>
        <pc:picChg chg="add mod modCrop">
          <ac:chgData name="Gabriel Leitão" userId="4cc93afe0794efcc" providerId="LiveId" clId="{02BFF65A-E82D-4F5C-AA69-B5783E5377FE}" dt="2023-01-22T19:59:24.788" v="1469" actId="1035"/>
          <ac:picMkLst>
            <pc:docMk/>
            <pc:sldMk cId="2919471266" sldId="314"/>
            <ac:picMk id="5" creationId="{F56C0118-B0AC-C0A8-EEF7-5EF116E87797}"/>
          </ac:picMkLst>
        </pc:picChg>
        <pc:picChg chg="del mod">
          <ac:chgData name="Gabriel Leitão" userId="4cc93afe0794efcc" providerId="LiveId" clId="{02BFF65A-E82D-4F5C-AA69-B5783E5377FE}" dt="2023-01-22T19:45:02.479" v="1212" actId="478"/>
          <ac:picMkLst>
            <pc:docMk/>
            <pc:sldMk cId="2919471266" sldId="314"/>
            <ac:picMk id="6" creationId="{835F26B5-0B48-5539-BBC6-AF9CFAFA1F46}"/>
          </ac:picMkLst>
        </pc:picChg>
        <pc:picChg chg="del mod modCrop">
          <ac:chgData name="Gabriel Leitão" userId="4cc93afe0794efcc" providerId="LiveId" clId="{02BFF65A-E82D-4F5C-AA69-B5783E5377FE}" dt="2023-01-22T19:58:28.577" v="1432" actId="478"/>
          <ac:picMkLst>
            <pc:docMk/>
            <pc:sldMk cId="2919471266" sldId="314"/>
            <ac:picMk id="8" creationId="{192A6FE7-84BA-2A48-242A-AA67C2D0B961}"/>
          </ac:picMkLst>
        </pc:picChg>
        <pc:picChg chg="mod">
          <ac:chgData name="Gabriel Leitão" userId="4cc93afe0794efcc" providerId="LiveId" clId="{02BFF65A-E82D-4F5C-AA69-B5783E5377FE}" dt="2023-01-22T19:46:10.574" v="1237" actId="164"/>
          <ac:picMkLst>
            <pc:docMk/>
            <pc:sldMk cId="2919471266" sldId="314"/>
            <ac:picMk id="10" creationId="{A2F7663B-EF8C-0C48-011F-8F09CA8409A0}"/>
          </ac:picMkLst>
        </pc:picChg>
        <pc:picChg chg="add mod modCrop">
          <ac:chgData name="Gabriel Leitão" userId="4cc93afe0794efcc" providerId="LiveId" clId="{02BFF65A-E82D-4F5C-AA69-B5783E5377FE}" dt="2023-01-22T19:46:10.574" v="1237" actId="164"/>
          <ac:picMkLst>
            <pc:docMk/>
            <pc:sldMk cId="2919471266" sldId="314"/>
            <ac:picMk id="12" creationId="{2287F6D8-4BAF-24BD-0111-0C76575C53F7}"/>
          </ac:picMkLst>
        </pc:picChg>
        <pc:picChg chg="add mod modCrop">
          <ac:chgData name="Gabriel Leitão" userId="4cc93afe0794efcc" providerId="LiveId" clId="{02BFF65A-E82D-4F5C-AA69-B5783E5377FE}" dt="2023-01-22T19:59:24.788" v="1469" actId="1035"/>
          <ac:picMkLst>
            <pc:docMk/>
            <pc:sldMk cId="2919471266" sldId="314"/>
            <ac:picMk id="16" creationId="{1C871E6E-DE75-A9A9-B093-D30C1D7FAD96}"/>
          </ac:picMkLst>
        </pc:picChg>
      </pc:sldChg>
      <pc:sldChg chg="addSp delSp modSp add mod">
        <pc:chgData name="Gabriel Leitão" userId="4cc93afe0794efcc" providerId="LiveId" clId="{02BFF65A-E82D-4F5C-AA69-B5783E5377FE}" dt="2023-01-22T19:49:25.105" v="1335" actId="1076"/>
        <pc:sldMkLst>
          <pc:docMk/>
          <pc:sldMk cId="2849120314" sldId="315"/>
        </pc:sldMkLst>
        <pc:spChg chg="mod">
          <ac:chgData name="Gabriel Leitão" userId="4cc93afe0794efcc" providerId="LiveId" clId="{02BFF65A-E82D-4F5C-AA69-B5783E5377FE}" dt="2023-01-22T19:48:14.465" v="1333" actId="20577"/>
          <ac:spMkLst>
            <pc:docMk/>
            <pc:sldMk cId="2849120314" sldId="315"/>
            <ac:spMk id="364" creationId="{00000000-0000-0000-0000-000000000000}"/>
          </ac:spMkLst>
        </pc:spChg>
        <pc:grpChg chg="del">
          <ac:chgData name="Gabriel Leitão" userId="4cc93afe0794efcc" providerId="LiveId" clId="{02BFF65A-E82D-4F5C-AA69-B5783E5377FE}" dt="2023-01-22T19:47:20.623" v="1247" actId="478"/>
          <ac:grpSpMkLst>
            <pc:docMk/>
            <pc:sldMk cId="2849120314" sldId="315"/>
            <ac:grpSpMk id="2" creationId="{5C7F13D5-A984-93E0-D17D-E3FCEC11F5C9}"/>
          </ac:grpSpMkLst>
        </pc:grpChg>
        <pc:picChg chg="add mod">
          <ac:chgData name="Gabriel Leitão" userId="4cc93afe0794efcc" providerId="LiveId" clId="{02BFF65A-E82D-4F5C-AA69-B5783E5377FE}" dt="2023-01-22T19:49:25.105" v="1335" actId="1076"/>
          <ac:picMkLst>
            <pc:docMk/>
            <pc:sldMk cId="2849120314" sldId="315"/>
            <ac:picMk id="4" creationId="{798621AB-13D2-9FC6-1929-5E0436F6A76C}"/>
          </ac:picMkLst>
        </pc:picChg>
        <pc:picChg chg="del">
          <ac:chgData name="Gabriel Leitão" userId="4cc93afe0794efcc" providerId="LiveId" clId="{02BFF65A-E82D-4F5C-AA69-B5783E5377FE}" dt="2023-01-22T19:47:20.623" v="1247" actId="478"/>
          <ac:picMkLst>
            <pc:docMk/>
            <pc:sldMk cId="2849120314" sldId="315"/>
            <ac:picMk id="8" creationId="{192A6FE7-84BA-2A48-242A-AA67C2D0B961}"/>
          </ac:picMkLst>
        </pc:picChg>
      </pc:sldChg>
      <pc:sldChg chg="addSp delSp modSp add mod setBg">
        <pc:chgData name="Gabriel Leitão" userId="4cc93afe0794efcc" providerId="LiveId" clId="{02BFF65A-E82D-4F5C-AA69-B5783E5377FE}" dt="2023-01-22T19:54:53.239" v="1411" actId="1035"/>
        <pc:sldMkLst>
          <pc:docMk/>
          <pc:sldMk cId="626459024" sldId="316"/>
        </pc:sldMkLst>
        <pc:spChg chg="mod">
          <ac:chgData name="Gabriel Leitão" userId="4cc93afe0794efcc" providerId="LiveId" clId="{02BFF65A-E82D-4F5C-AA69-B5783E5377FE}" dt="2023-01-22T19:50:38.074" v="1360" actId="20577"/>
          <ac:spMkLst>
            <pc:docMk/>
            <pc:sldMk cId="626459024" sldId="316"/>
            <ac:spMk id="338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19:50:23.668" v="1337"/>
          <ac:spMkLst>
            <pc:docMk/>
            <pc:sldMk cId="626459024" sldId="316"/>
            <ac:spMk id="339" creationId="{00000000-0000-0000-0000-000000000000}"/>
          </ac:spMkLst>
        </pc:spChg>
        <pc:picChg chg="add del mod">
          <ac:chgData name="Gabriel Leitão" userId="4cc93afe0794efcc" providerId="LiveId" clId="{02BFF65A-E82D-4F5C-AA69-B5783E5377FE}" dt="2023-01-22T19:54:14.134" v="1384" actId="478"/>
          <ac:picMkLst>
            <pc:docMk/>
            <pc:sldMk cId="626459024" sldId="316"/>
            <ac:picMk id="12" creationId="{9C7DD693-878F-4C20-DF53-44F392EC4E31}"/>
          </ac:picMkLst>
        </pc:picChg>
        <pc:picChg chg="mod">
          <ac:chgData name="Gabriel Leitão" userId="4cc93afe0794efcc" providerId="LiveId" clId="{02BFF65A-E82D-4F5C-AA69-B5783E5377FE}" dt="2023-01-22T19:54:53.239" v="1411" actId="1035"/>
          <ac:picMkLst>
            <pc:docMk/>
            <pc:sldMk cId="626459024" sldId="316"/>
            <ac:picMk id="345" creationId="{00000000-0000-0000-0000-000000000000}"/>
          </ac:picMkLst>
        </pc:picChg>
        <pc:picChg chg="mod modCrop">
          <ac:chgData name="Gabriel Leitão" userId="4cc93afe0794efcc" providerId="LiveId" clId="{02BFF65A-E82D-4F5C-AA69-B5783E5377FE}" dt="2023-01-22T19:54:27.749" v="1389" actId="1076"/>
          <ac:picMkLst>
            <pc:docMk/>
            <pc:sldMk cId="626459024" sldId="316"/>
            <ac:picMk id="346" creationId="{00000000-0000-0000-0000-000000000000}"/>
          </ac:picMkLst>
        </pc:picChg>
        <pc:cxnChg chg="mod">
          <ac:chgData name="Gabriel Leitão" userId="4cc93afe0794efcc" providerId="LiveId" clId="{02BFF65A-E82D-4F5C-AA69-B5783E5377FE}" dt="2023-01-22T19:54:38.927" v="1393" actId="1076"/>
          <ac:cxnSpMkLst>
            <pc:docMk/>
            <pc:sldMk cId="626459024" sldId="316"/>
            <ac:cxnSpMk id="11" creationId="{9980B908-BC1D-2FCE-516F-096F1639AA9F}"/>
          </ac:cxnSpMkLst>
        </pc:cxnChg>
      </pc:sldChg>
      <pc:sldChg chg="addSp delSp modSp add mod">
        <pc:chgData name="Gabriel Leitão" userId="4cc93afe0794efcc" providerId="LiveId" clId="{02BFF65A-E82D-4F5C-AA69-B5783E5377FE}" dt="2023-01-22T20:17:36.280" v="1524" actId="1076"/>
        <pc:sldMkLst>
          <pc:docMk/>
          <pc:sldMk cId="3218101363" sldId="317"/>
        </pc:sldMkLst>
        <pc:spChg chg="mod">
          <ac:chgData name="Gabriel Leitão" userId="4cc93afe0794efcc" providerId="LiveId" clId="{02BFF65A-E82D-4F5C-AA69-B5783E5377FE}" dt="2023-01-22T20:01:16.907" v="1480" actId="20577"/>
          <ac:spMkLst>
            <pc:docMk/>
            <pc:sldMk cId="3218101363" sldId="317"/>
            <ac:spMk id="338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20:05:11.889" v="1514" actId="1076"/>
          <ac:picMkLst>
            <pc:docMk/>
            <pc:sldMk cId="3218101363" sldId="317"/>
            <ac:picMk id="3" creationId="{8F005180-E9A6-E878-C209-76D730BD63A2}"/>
          </ac:picMkLst>
        </pc:picChg>
        <pc:picChg chg="add mod modCrop">
          <ac:chgData name="Gabriel Leitão" userId="4cc93afe0794efcc" providerId="LiveId" clId="{02BFF65A-E82D-4F5C-AA69-B5783E5377FE}" dt="2023-01-22T20:17:36.280" v="1524" actId="1076"/>
          <ac:picMkLst>
            <pc:docMk/>
            <pc:sldMk cId="3218101363" sldId="317"/>
            <ac:picMk id="15" creationId="{E810467B-6353-D55E-9284-F0902BCB55F3}"/>
          </ac:picMkLst>
        </pc:picChg>
        <pc:picChg chg="add mod">
          <ac:chgData name="Gabriel Leitão" userId="4cc93afe0794efcc" providerId="LiveId" clId="{02BFF65A-E82D-4F5C-AA69-B5783E5377FE}" dt="2023-01-22T20:03:38.283" v="1494" actId="571"/>
          <ac:picMkLst>
            <pc:docMk/>
            <pc:sldMk cId="3218101363" sldId="317"/>
            <ac:picMk id="16" creationId="{D7D4398B-9DAC-C677-EDE4-F38773D4185D}"/>
          </ac:picMkLst>
        </pc:picChg>
        <pc:picChg chg="del">
          <ac:chgData name="Gabriel Leitão" userId="4cc93afe0794efcc" providerId="LiveId" clId="{02BFF65A-E82D-4F5C-AA69-B5783E5377FE}" dt="2023-01-22T20:02:51.508" v="1483" actId="478"/>
          <ac:picMkLst>
            <pc:docMk/>
            <pc:sldMk cId="3218101363" sldId="317"/>
            <ac:picMk id="345" creationId="{00000000-0000-0000-0000-000000000000}"/>
          </ac:picMkLst>
        </pc:picChg>
        <pc:picChg chg="mod modCrop">
          <ac:chgData name="Gabriel Leitão" userId="4cc93afe0794efcc" providerId="LiveId" clId="{02BFF65A-E82D-4F5C-AA69-B5783E5377FE}" dt="2023-01-22T20:05:57.084" v="1522" actId="1076"/>
          <ac:picMkLst>
            <pc:docMk/>
            <pc:sldMk cId="3218101363" sldId="317"/>
            <ac:picMk id="346" creationId="{00000000-0000-0000-0000-000000000000}"/>
          </ac:picMkLst>
        </pc:picChg>
        <pc:cxnChg chg="mod">
          <ac:chgData name="Gabriel Leitão" userId="4cc93afe0794efcc" providerId="LiveId" clId="{02BFF65A-E82D-4F5C-AA69-B5783E5377FE}" dt="2023-01-22T20:05:15.142" v="1515" actId="1076"/>
          <ac:cxnSpMkLst>
            <pc:docMk/>
            <pc:sldMk cId="3218101363" sldId="317"/>
            <ac:cxnSpMk id="11" creationId="{9980B908-BC1D-2FCE-516F-096F1639AA9F}"/>
          </ac:cxnSpMkLst>
        </pc:cxnChg>
        <pc:cxnChg chg="add mod">
          <ac:chgData name="Gabriel Leitão" userId="4cc93afe0794efcc" providerId="LiveId" clId="{02BFF65A-E82D-4F5C-AA69-B5783E5377FE}" dt="2023-01-22T20:17:34.394" v="1523" actId="1076"/>
          <ac:cxnSpMkLst>
            <pc:docMk/>
            <pc:sldMk cId="3218101363" sldId="317"/>
            <ac:cxnSpMk id="14" creationId="{03EBDCD2-6FD0-6588-27EA-CAE8806C7293}"/>
          </ac:cxnSpMkLst>
        </pc:cxnChg>
      </pc:sldChg>
      <pc:sldChg chg="add setBg">
        <pc:chgData name="Gabriel Leitão" userId="4cc93afe0794efcc" providerId="LiveId" clId="{02BFF65A-E82D-4F5C-AA69-B5783E5377FE}" dt="2023-01-22T20:54:07.405" v="1690"/>
        <pc:sldMkLst>
          <pc:docMk/>
          <pc:sldMk cId="3666040122" sldId="318"/>
        </pc:sldMkLst>
      </pc:sldChg>
      <pc:sldChg chg="addSp delSp modSp add mod ord setBg">
        <pc:chgData name="Gabriel Leitão" userId="4cc93afe0794efcc" providerId="LiveId" clId="{02BFF65A-E82D-4F5C-AA69-B5783E5377FE}" dt="2023-01-23T00:50:55.988" v="2654" actId="1076"/>
        <pc:sldMkLst>
          <pc:docMk/>
          <pc:sldMk cId="3316581577" sldId="319"/>
        </pc:sldMkLst>
        <pc:spChg chg="add del mod">
          <ac:chgData name="Gabriel Leitão" userId="4cc93afe0794efcc" providerId="LiveId" clId="{02BFF65A-E82D-4F5C-AA69-B5783E5377FE}" dt="2023-01-23T00:33:44.967" v="2293" actId="478"/>
          <ac:spMkLst>
            <pc:docMk/>
            <pc:sldMk cId="3316581577" sldId="319"/>
            <ac:spMk id="4" creationId="{C65F869C-F15D-55D8-778C-95846D469A3E}"/>
          </ac:spMkLst>
        </pc:spChg>
        <pc:spChg chg="add del mod">
          <ac:chgData name="Gabriel Leitão" userId="4cc93afe0794efcc" providerId="LiveId" clId="{02BFF65A-E82D-4F5C-AA69-B5783E5377FE}" dt="2023-01-23T00:30:33.352" v="2212"/>
          <ac:spMkLst>
            <pc:docMk/>
            <pc:sldMk cId="3316581577" sldId="319"/>
            <ac:spMk id="6" creationId="{8BA5F263-9E4E-F9BF-BC7A-DA1E20F5618E}"/>
          </ac:spMkLst>
        </pc:spChg>
        <pc:spChg chg="add del">
          <ac:chgData name="Gabriel Leitão" userId="4cc93afe0794efcc" providerId="LiveId" clId="{02BFF65A-E82D-4F5C-AA69-B5783E5377FE}" dt="2023-01-23T00:10:42.139" v="2104" actId="22"/>
          <ac:spMkLst>
            <pc:docMk/>
            <pc:sldMk cId="3316581577" sldId="319"/>
            <ac:spMk id="9" creationId="{CE9E8464-F7CA-3524-C4E1-025143EEC179}"/>
          </ac:spMkLst>
        </pc:spChg>
        <pc:spChg chg="add mod">
          <ac:chgData name="Gabriel Leitão" userId="4cc93afe0794efcc" providerId="LiveId" clId="{02BFF65A-E82D-4F5C-AA69-B5783E5377FE}" dt="2023-01-23T00:49:10.424" v="2652" actId="113"/>
          <ac:spMkLst>
            <pc:docMk/>
            <pc:sldMk cId="3316581577" sldId="319"/>
            <ac:spMk id="14" creationId="{B5CDBA52-9BDD-5F6B-79BF-45A699E1AA8B}"/>
          </ac:spMkLst>
        </pc:spChg>
        <pc:spChg chg="add mod">
          <ac:chgData name="Gabriel Leitão" userId="4cc93afe0794efcc" providerId="LiveId" clId="{02BFF65A-E82D-4F5C-AA69-B5783E5377FE}" dt="2023-01-23T00:42:25.431" v="2531" actId="20577"/>
          <ac:spMkLst>
            <pc:docMk/>
            <pc:sldMk cId="3316581577" sldId="319"/>
            <ac:spMk id="15" creationId="{0F2E4381-90C0-5FE3-D5C8-E9170ABB5249}"/>
          </ac:spMkLst>
        </pc:spChg>
        <pc:spChg chg="mod">
          <ac:chgData name="Gabriel Leitão" userId="4cc93afe0794efcc" providerId="LiveId" clId="{02BFF65A-E82D-4F5C-AA69-B5783E5377FE}" dt="2023-01-23T00:50:55.988" v="2654" actId="1076"/>
          <ac:spMkLst>
            <pc:docMk/>
            <pc:sldMk cId="3316581577" sldId="319"/>
            <ac:spMk id="548" creationId="{00000000-0000-0000-0000-000000000000}"/>
          </ac:spMkLst>
        </pc:spChg>
        <pc:graphicFrameChg chg="add mod modGraphic">
          <ac:chgData name="Gabriel Leitão" userId="4cc93afe0794efcc" providerId="LiveId" clId="{02BFF65A-E82D-4F5C-AA69-B5783E5377FE}" dt="2023-01-23T00:38:20.270" v="2299" actId="1076"/>
          <ac:graphicFrameMkLst>
            <pc:docMk/>
            <pc:sldMk cId="3316581577" sldId="319"/>
            <ac:graphicFrameMk id="3" creationId="{35A4BA30-DAF8-0976-0B18-EE6054B8446D}"/>
          </ac:graphicFrameMkLst>
        </pc:graphicFrameChg>
        <pc:graphicFrameChg chg="add del mod">
          <ac:chgData name="Gabriel Leitão" userId="4cc93afe0794efcc" providerId="LiveId" clId="{02BFF65A-E82D-4F5C-AA69-B5783E5377FE}" dt="2023-01-23T00:30:33.352" v="2212"/>
          <ac:graphicFrameMkLst>
            <pc:docMk/>
            <pc:sldMk cId="3316581577" sldId="319"/>
            <ac:graphicFrameMk id="5" creationId="{6C16B9F8-09C5-B2FB-AB38-ED5D57E2CF2A}"/>
          </ac:graphicFrameMkLst>
        </pc:graphicFrameChg>
      </pc:sldChg>
      <pc:sldChg chg="add del setBg">
        <pc:chgData name="Gabriel Leitão" userId="4cc93afe0794efcc" providerId="LiveId" clId="{02BFF65A-E82D-4F5C-AA69-B5783E5377FE}" dt="2023-01-22T23:57:51.736" v="1710" actId="47"/>
        <pc:sldMkLst>
          <pc:docMk/>
          <pc:sldMk cId="44862640" sldId="320"/>
        </pc:sldMkLst>
      </pc:sldChg>
      <pc:sldChg chg="addSp delSp modSp add mod">
        <pc:chgData name="Gabriel Leitão" userId="4cc93afe0794efcc" providerId="LiveId" clId="{02BFF65A-E82D-4F5C-AA69-B5783E5377FE}" dt="2023-01-23T02:02:35.800" v="3387"/>
        <pc:sldMkLst>
          <pc:docMk/>
          <pc:sldMk cId="16438888" sldId="321"/>
        </pc:sldMkLst>
        <pc:spChg chg="del">
          <ac:chgData name="Gabriel Leitão" userId="4cc93afe0794efcc" providerId="LiveId" clId="{02BFF65A-E82D-4F5C-AA69-B5783E5377FE}" dt="2023-01-22T23:57:39.422" v="1709" actId="478"/>
          <ac:spMkLst>
            <pc:docMk/>
            <pc:sldMk cId="16438888" sldId="321"/>
            <ac:spMk id="11" creationId="{120303B6-3B3C-011B-50B5-766415D858F7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12" creationId="{B23F848F-7AC0-E958-BBA5-5B74212B77F8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13" creationId="{D9CC7806-DD96-DBA0-04C3-2E6BE0CDFFB2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14" creationId="{B06EC164-A05E-4FD9-6A57-BAD15706D296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15" creationId="{295892F2-4BEB-6F1D-43C7-5FB55D777A26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16" creationId="{18DC8D93-DEA4-DA02-E2D6-3932940161E6}"/>
          </ac:spMkLst>
        </pc:spChg>
        <pc:spChg chg="add mod">
          <ac:chgData name="Gabriel Leitão" userId="4cc93afe0794efcc" providerId="LiveId" clId="{02BFF65A-E82D-4F5C-AA69-B5783E5377FE}" dt="2023-01-23T02:02:35.800" v="3387"/>
          <ac:spMkLst>
            <pc:docMk/>
            <pc:sldMk cId="16438888" sldId="321"/>
            <ac:spMk id="18" creationId="{99EE964F-169B-B0C6-0611-C487DA17BF82}"/>
          </ac:spMkLst>
        </pc:spChg>
        <pc:spChg chg="add mod">
          <ac:chgData name="Gabriel Leitão" userId="4cc93afe0794efcc" providerId="LiveId" clId="{02BFF65A-E82D-4F5C-AA69-B5783E5377FE}" dt="2023-01-23T02:02:35.800" v="3387"/>
          <ac:spMkLst>
            <pc:docMk/>
            <pc:sldMk cId="16438888" sldId="321"/>
            <ac:spMk id="20" creationId="{FEEA649D-3D82-15A0-7687-07C89154874D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21" creationId="{64E7F047-81E6-E86B-2702-99A98A40F934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22" creationId="{C51C05CA-29A5-4979-A02B-E3B15D7E0095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23" creationId="{3F800F56-78DC-CCE9-1368-7ACA1C62434E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24" creationId="{CEAD7B74-2EFA-7064-85F3-F589157A96CB}"/>
          </ac:spMkLst>
        </pc:spChg>
        <pc:spChg chg="del mod">
          <ac:chgData name="Gabriel Leitão" userId="4cc93afe0794efcc" providerId="LiveId" clId="{02BFF65A-E82D-4F5C-AA69-B5783E5377FE}" dt="2023-01-23T02:02:35.413" v="3386" actId="478"/>
          <ac:spMkLst>
            <pc:docMk/>
            <pc:sldMk cId="16438888" sldId="321"/>
            <ac:spMk id="25" creationId="{58065C41-D7E8-D293-09C2-C8896F910902}"/>
          </ac:spMkLst>
        </pc:spChg>
        <pc:spChg chg="add mod">
          <ac:chgData name="Gabriel Leitão" userId="4cc93afe0794efcc" providerId="LiveId" clId="{02BFF65A-E82D-4F5C-AA69-B5783E5377FE}" dt="2023-01-23T02:02:35.800" v="3387"/>
          <ac:spMkLst>
            <pc:docMk/>
            <pc:sldMk cId="16438888" sldId="321"/>
            <ac:spMk id="30" creationId="{EC125CE2-7DF1-6019-9EC0-2270FA336959}"/>
          </ac:spMkLst>
        </pc:spChg>
        <pc:graphicFrameChg chg="add mod">
          <ac:chgData name="Gabriel Leitão" userId="4cc93afe0794efcc" providerId="LiveId" clId="{02BFF65A-E82D-4F5C-AA69-B5783E5377FE}" dt="2023-01-23T02:02:35.800" v="3387"/>
          <ac:graphicFrameMkLst>
            <pc:docMk/>
            <pc:sldMk cId="16438888" sldId="321"/>
            <ac:graphicFrameMk id="19" creationId="{FCE49EC3-F96C-3421-F5C9-2B8D1141BA49}"/>
          </ac:graphicFrameMkLst>
        </pc:graphicFrameChg>
      </pc:sldChg>
      <pc:sldChg chg="addSp delSp modSp add mod ord modAnim">
        <pc:chgData name="Gabriel Leitão" userId="4cc93afe0794efcc" providerId="LiveId" clId="{02BFF65A-E82D-4F5C-AA69-B5783E5377FE}" dt="2023-01-23T01:28:03.229" v="3140" actId="404"/>
        <pc:sldMkLst>
          <pc:docMk/>
          <pc:sldMk cId="82933564" sldId="322"/>
        </pc:sldMkLst>
        <pc:spChg chg="mod">
          <ac:chgData name="Gabriel Leitão" userId="4cc93afe0794efcc" providerId="LiveId" clId="{02BFF65A-E82D-4F5C-AA69-B5783E5377FE}" dt="2023-01-23T01:28:00.413" v="3139" actId="404"/>
          <ac:spMkLst>
            <pc:docMk/>
            <pc:sldMk cId="82933564" sldId="322"/>
            <ac:spMk id="11" creationId="{120303B6-3B3C-011B-50B5-766415D858F7}"/>
          </ac:spMkLst>
        </pc:spChg>
        <pc:spChg chg="mod">
          <ac:chgData name="Gabriel Leitão" userId="4cc93afe0794efcc" providerId="LiveId" clId="{02BFF65A-E82D-4F5C-AA69-B5783E5377FE}" dt="2023-01-23T00:48:11.462" v="2640" actId="1076"/>
          <ac:spMkLst>
            <pc:docMk/>
            <pc:sldMk cId="82933564" sldId="322"/>
            <ac:spMk id="12" creationId="{B23F848F-7AC0-E958-BBA5-5B74212B77F8}"/>
          </ac:spMkLst>
        </pc:spChg>
        <pc:spChg chg="add mod">
          <ac:chgData name="Gabriel Leitão" userId="4cc93afe0794efcc" providerId="LiveId" clId="{02BFF65A-E82D-4F5C-AA69-B5783E5377FE}" dt="2023-01-23T01:28:03.229" v="3140" actId="404"/>
          <ac:spMkLst>
            <pc:docMk/>
            <pc:sldMk cId="82933564" sldId="322"/>
            <ac:spMk id="13" creationId="{4A752C00-E954-67C1-1669-78F99F201917}"/>
          </ac:spMkLst>
        </pc:spChg>
        <pc:spChg chg="add del">
          <ac:chgData name="Gabriel Leitão" userId="4cc93afe0794efcc" providerId="LiveId" clId="{02BFF65A-E82D-4F5C-AA69-B5783E5377FE}" dt="2023-01-23T00:44:55.372" v="2581" actId="22"/>
          <ac:spMkLst>
            <pc:docMk/>
            <pc:sldMk cId="82933564" sldId="322"/>
            <ac:spMk id="14" creationId="{C6A3B59A-4338-99B8-450F-04DF04E1E137}"/>
          </ac:spMkLst>
        </pc:spChg>
        <pc:spChg chg="add mod">
          <ac:chgData name="Gabriel Leitão" userId="4cc93afe0794efcc" providerId="LiveId" clId="{02BFF65A-E82D-4F5C-AA69-B5783E5377FE}" dt="2023-01-23T00:46:45.767" v="2632" actId="14100"/>
          <ac:spMkLst>
            <pc:docMk/>
            <pc:sldMk cId="82933564" sldId="322"/>
            <ac:spMk id="16" creationId="{9E2C8202-CA87-E333-2D1C-C5C7A61D7C58}"/>
          </ac:spMkLst>
        </pc:spChg>
        <pc:spChg chg="mod">
          <ac:chgData name="Gabriel Leitão" userId="4cc93afe0794efcc" providerId="LiveId" clId="{02BFF65A-E82D-4F5C-AA69-B5783E5377FE}" dt="2023-01-23T00:50:41.787" v="2653" actId="2711"/>
          <ac:spMkLst>
            <pc:docMk/>
            <pc:sldMk cId="82933564" sldId="322"/>
            <ac:spMk id="25" creationId="{58065C41-D7E8-D293-09C2-C8896F910902}"/>
          </ac:spMkLst>
        </pc:spChg>
        <pc:spChg chg="del">
          <ac:chgData name="Gabriel Leitão" userId="4cc93afe0794efcc" providerId="LiveId" clId="{02BFF65A-E82D-4F5C-AA69-B5783E5377FE}" dt="2023-01-23T00:01:34.183" v="1811" actId="478"/>
          <ac:spMkLst>
            <pc:docMk/>
            <pc:sldMk cId="82933564" sldId="322"/>
            <ac:spMk id="30" creationId="{79BBE7BB-C6AB-61F8-4EDB-40FCEA4FD52C}"/>
          </ac:spMkLst>
        </pc:spChg>
        <pc:spChg chg="del">
          <ac:chgData name="Gabriel Leitão" userId="4cc93afe0794efcc" providerId="LiveId" clId="{02BFF65A-E82D-4F5C-AA69-B5783E5377FE}" dt="2023-01-23T00:01:36.636" v="1812" actId="478"/>
          <ac:spMkLst>
            <pc:docMk/>
            <pc:sldMk cId="82933564" sldId="322"/>
            <ac:spMk id="31" creationId="{07D793AB-D276-AE4E-6647-7AB179E606BD}"/>
          </ac:spMkLst>
        </pc:spChg>
      </pc:sldChg>
      <pc:sldChg chg="addSp modSp add del mod ord">
        <pc:chgData name="Gabriel Leitão" userId="4cc93afe0794efcc" providerId="LiveId" clId="{02BFF65A-E82D-4F5C-AA69-B5783E5377FE}" dt="2023-01-23T00:46:53.273" v="2633" actId="2696"/>
        <pc:sldMkLst>
          <pc:docMk/>
          <pc:sldMk cId="3054602015" sldId="323"/>
        </pc:sldMkLst>
        <pc:spChg chg="add mod">
          <ac:chgData name="Gabriel Leitão" userId="4cc93afe0794efcc" providerId="LiveId" clId="{02BFF65A-E82D-4F5C-AA69-B5783E5377FE}" dt="2023-01-23T00:06:47.255" v="1964" actId="14100"/>
          <ac:spMkLst>
            <pc:docMk/>
            <pc:sldMk cId="3054602015" sldId="323"/>
            <ac:spMk id="8" creationId="{024F0FF3-602C-033D-A2CB-08D779B3B326}"/>
          </ac:spMkLst>
        </pc:spChg>
        <pc:spChg chg="add mod">
          <ac:chgData name="Gabriel Leitão" userId="4cc93afe0794efcc" providerId="LiveId" clId="{02BFF65A-E82D-4F5C-AA69-B5783E5377FE}" dt="2023-01-23T00:09:20.190" v="2072" actId="1076"/>
          <ac:spMkLst>
            <pc:docMk/>
            <pc:sldMk cId="3054602015" sldId="323"/>
            <ac:spMk id="9" creationId="{3879B689-B166-576A-B04B-1EFD92EB7036}"/>
          </ac:spMkLst>
        </pc:spChg>
        <pc:spChg chg="mod">
          <ac:chgData name="Gabriel Leitão" userId="4cc93afe0794efcc" providerId="LiveId" clId="{02BFF65A-E82D-4F5C-AA69-B5783E5377FE}" dt="2023-01-23T00:06:39.769" v="1962" actId="20577"/>
          <ac:spMkLst>
            <pc:docMk/>
            <pc:sldMk cId="3054602015" sldId="323"/>
            <ac:spMk id="548" creationId="{00000000-0000-0000-0000-000000000000}"/>
          </ac:spMkLst>
        </pc:spChg>
      </pc:sldChg>
      <pc:sldChg chg="add">
        <pc:chgData name="Gabriel Leitão" userId="4cc93afe0794efcc" providerId="LiveId" clId="{02BFF65A-E82D-4F5C-AA69-B5783E5377FE}" dt="2023-01-23T00:10:19.473" v="2089" actId="2890"/>
        <pc:sldMkLst>
          <pc:docMk/>
          <pc:sldMk cId="2440173506" sldId="324"/>
        </pc:sldMkLst>
      </pc:sldChg>
      <pc:sldChg chg="addSp delSp modSp add del mod">
        <pc:chgData name="Gabriel Leitão" userId="4cc93afe0794efcc" providerId="LiveId" clId="{02BFF65A-E82D-4F5C-AA69-B5783E5377FE}" dt="2023-01-23T01:22:11.427" v="3044" actId="47"/>
        <pc:sldMkLst>
          <pc:docMk/>
          <pc:sldMk cId="1801651008" sldId="325"/>
        </pc:sldMkLst>
        <pc:spChg chg="del">
          <ac:chgData name="Gabriel Leitão" userId="4cc93afe0794efcc" providerId="LiveId" clId="{02BFF65A-E82D-4F5C-AA69-B5783E5377FE}" dt="2023-01-23T00:33:50.446" v="2294" actId="478"/>
          <ac:spMkLst>
            <pc:docMk/>
            <pc:sldMk cId="1801651008" sldId="325"/>
            <ac:spMk id="4" creationId="{C65F869C-F15D-55D8-778C-95846D469A3E}"/>
          </ac:spMkLst>
        </pc:spChg>
        <pc:spChg chg="add mod">
          <ac:chgData name="Gabriel Leitão" userId="4cc93afe0794efcc" providerId="LiveId" clId="{02BFF65A-E82D-4F5C-AA69-B5783E5377FE}" dt="2023-01-23T00:26:56.697" v="2156"/>
          <ac:spMkLst>
            <pc:docMk/>
            <pc:sldMk cId="1801651008" sldId="325"/>
            <ac:spMk id="5" creationId="{CC8E386B-37B7-CD0F-5935-BC87F6D78941}"/>
          </ac:spMkLst>
        </pc:spChg>
        <pc:spChg chg="add del mod">
          <ac:chgData name="Gabriel Leitão" userId="4cc93afe0794efcc" providerId="LiveId" clId="{02BFF65A-E82D-4F5C-AA69-B5783E5377FE}" dt="2023-01-23T01:06:17.901" v="2877"/>
          <ac:spMkLst>
            <pc:docMk/>
            <pc:sldMk cId="1801651008" sldId="325"/>
            <ac:spMk id="12" creationId="{627BEE12-D930-0C48-6EF6-FD507B9025B9}"/>
          </ac:spMkLst>
        </pc:spChg>
        <pc:spChg chg="add del mod">
          <ac:chgData name="Gabriel Leitão" userId="4cc93afe0794efcc" providerId="LiveId" clId="{02BFF65A-E82D-4F5C-AA69-B5783E5377FE}" dt="2023-01-23T01:06:29.134" v="2883" actId="478"/>
          <ac:spMkLst>
            <pc:docMk/>
            <pc:sldMk cId="1801651008" sldId="325"/>
            <ac:spMk id="13" creationId="{D37B956B-C2D9-3456-C891-9112745D7578}"/>
          </ac:spMkLst>
        </pc:spChg>
        <pc:spChg chg="mod">
          <ac:chgData name="Gabriel Leitão" userId="4cc93afe0794efcc" providerId="LiveId" clId="{02BFF65A-E82D-4F5C-AA69-B5783E5377FE}" dt="2023-01-23T01:14:32.478" v="3015" actId="113"/>
          <ac:spMkLst>
            <pc:docMk/>
            <pc:sldMk cId="1801651008" sldId="325"/>
            <ac:spMk id="544" creationId="{00000000-0000-0000-0000-000000000000}"/>
          </ac:spMkLst>
        </pc:spChg>
        <pc:spChg chg="mod">
          <ac:chgData name="Gabriel Leitão" userId="4cc93afe0794efcc" providerId="LiveId" clId="{02BFF65A-E82D-4F5C-AA69-B5783E5377FE}" dt="2023-01-23T01:11:51.891" v="2974" actId="1035"/>
          <ac:spMkLst>
            <pc:docMk/>
            <pc:sldMk cId="1801651008" sldId="325"/>
            <ac:spMk id="548" creationId="{00000000-0000-0000-0000-000000000000}"/>
          </ac:spMkLst>
        </pc:spChg>
        <pc:graphicFrameChg chg="add mod modGraphic">
          <ac:chgData name="Gabriel Leitão" userId="4cc93afe0794efcc" providerId="LiveId" clId="{02BFF65A-E82D-4F5C-AA69-B5783E5377FE}" dt="2023-01-23T01:12:54.307" v="2994" actId="255"/>
          <ac:graphicFrameMkLst>
            <pc:docMk/>
            <pc:sldMk cId="1801651008" sldId="325"/>
            <ac:graphicFrameMk id="2" creationId="{4C144288-8005-7747-51E8-D4A9337DD9C9}"/>
          </ac:graphicFrameMkLst>
        </pc:graphicFrameChg>
        <pc:graphicFrameChg chg="del">
          <ac:chgData name="Gabriel Leitão" userId="4cc93afe0794efcc" providerId="LiveId" clId="{02BFF65A-E82D-4F5C-AA69-B5783E5377FE}" dt="2023-01-23T00:26:56.137" v="2155" actId="478"/>
          <ac:graphicFrameMkLst>
            <pc:docMk/>
            <pc:sldMk cId="1801651008" sldId="325"/>
            <ac:graphicFrameMk id="3" creationId="{35A4BA30-DAF8-0976-0B18-EE6054B8446D}"/>
          </ac:graphicFrameMkLst>
        </pc:graphicFrameChg>
        <pc:picChg chg="add mod modCrop">
          <ac:chgData name="Gabriel Leitão" userId="4cc93afe0794efcc" providerId="LiveId" clId="{02BFF65A-E82D-4F5C-AA69-B5783E5377FE}" dt="2023-01-23T01:12:59.121" v="2998" actId="1036"/>
          <ac:picMkLst>
            <pc:docMk/>
            <pc:sldMk cId="1801651008" sldId="325"/>
            <ac:picMk id="7" creationId="{A204EAC9-0B35-84A1-F098-F5F9D03573E2}"/>
          </ac:picMkLst>
        </pc:picChg>
      </pc:sldChg>
      <pc:sldChg chg="delSp modSp add del mod">
        <pc:chgData name="Gabriel Leitão" userId="4cc93afe0794efcc" providerId="LiveId" clId="{02BFF65A-E82D-4F5C-AA69-B5783E5377FE}" dt="2023-01-23T00:39:08.161" v="2344" actId="47"/>
        <pc:sldMkLst>
          <pc:docMk/>
          <pc:sldMk cId="1585790437" sldId="326"/>
        </pc:sldMkLst>
        <pc:spChg chg="del mod">
          <ac:chgData name="Gabriel Leitão" userId="4cc93afe0794efcc" providerId="LiveId" clId="{02BFF65A-E82D-4F5C-AA69-B5783E5377FE}" dt="2023-01-23T00:39:05.931" v="2343" actId="478"/>
          <ac:spMkLst>
            <pc:docMk/>
            <pc:sldMk cId="1585790437" sldId="326"/>
            <ac:spMk id="14" creationId="{B5CDBA52-9BDD-5F6B-79BF-45A699E1AA8B}"/>
          </ac:spMkLst>
        </pc:spChg>
      </pc:sldChg>
      <pc:sldChg chg="addSp delSp modSp add mod ord">
        <pc:chgData name="Gabriel Leitão" userId="4cc93afe0794efcc" providerId="LiveId" clId="{02BFF65A-E82D-4F5C-AA69-B5783E5377FE}" dt="2023-01-23T01:47:56.499" v="3230"/>
        <pc:sldMkLst>
          <pc:docMk/>
          <pc:sldMk cId="3808372175" sldId="326"/>
        </pc:sldMkLst>
        <pc:spChg chg="mod">
          <ac:chgData name="Gabriel Leitão" userId="4cc93afe0794efcc" providerId="LiveId" clId="{02BFF65A-E82D-4F5C-AA69-B5783E5377FE}" dt="2023-01-23T00:44:01.683" v="2562" actId="1076"/>
          <ac:spMkLst>
            <pc:docMk/>
            <pc:sldMk cId="3808372175" sldId="326"/>
            <ac:spMk id="14" creationId="{B5CDBA52-9BDD-5F6B-79BF-45A699E1AA8B}"/>
          </ac:spMkLst>
        </pc:spChg>
        <pc:spChg chg="del">
          <ac:chgData name="Gabriel Leitão" userId="4cc93afe0794efcc" providerId="LiveId" clId="{02BFF65A-E82D-4F5C-AA69-B5783E5377FE}" dt="2023-01-23T00:42:31.833" v="2532" actId="478"/>
          <ac:spMkLst>
            <pc:docMk/>
            <pc:sldMk cId="3808372175" sldId="326"/>
            <ac:spMk id="15" creationId="{0F2E4381-90C0-5FE3-D5C8-E9170ABB5249}"/>
          </ac:spMkLst>
        </pc:spChg>
        <pc:graphicFrameChg chg="add del mod modGraphic">
          <ac:chgData name="Gabriel Leitão" userId="4cc93afe0794efcc" providerId="LiveId" clId="{02BFF65A-E82D-4F5C-AA69-B5783E5377FE}" dt="2023-01-23T00:51:58.797" v="2656" actId="1076"/>
          <ac:graphicFrameMkLst>
            <pc:docMk/>
            <pc:sldMk cId="3808372175" sldId="326"/>
            <ac:graphicFrameMk id="3" creationId="{35A4BA30-DAF8-0976-0B18-EE6054B8446D}"/>
          </ac:graphicFrameMkLst>
        </pc:graphicFrameChg>
      </pc:sldChg>
      <pc:sldChg chg="addSp delSp modSp add mod">
        <pc:chgData name="Gabriel Leitão" userId="4cc93afe0794efcc" providerId="LiveId" clId="{02BFF65A-E82D-4F5C-AA69-B5783E5377FE}" dt="2023-01-23T01:45:59.247" v="3228" actId="14100"/>
        <pc:sldMkLst>
          <pc:docMk/>
          <pc:sldMk cId="1525311111" sldId="327"/>
        </pc:sldMkLst>
        <pc:spChg chg="add del mod">
          <ac:chgData name="Gabriel Leitão" userId="4cc93afe0794efcc" providerId="LiveId" clId="{02BFF65A-E82D-4F5C-AA69-B5783E5377FE}" dt="2023-01-23T00:56:49.277" v="2750" actId="478"/>
          <ac:spMkLst>
            <pc:docMk/>
            <pc:sldMk cId="1525311111" sldId="327"/>
            <ac:spMk id="4" creationId="{D6675130-B064-A03B-0575-26F67B0A7566}"/>
          </ac:spMkLst>
        </pc:spChg>
        <pc:spChg chg="add del mod">
          <ac:chgData name="Gabriel Leitão" userId="4cc93afe0794efcc" providerId="LiveId" clId="{02BFF65A-E82D-4F5C-AA69-B5783E5377FE}" dt="2023-01-23T00:56:44.731" v="2749" actId="478"/>
          <ac:spMkLst>
            <pc:docMk/>
            <pc:sldMk cId="1525311111" sldId="327"/>
            <ac:spMk id="6" creationId="{5C9DDF5C-9BB1-3EA2-C480-D4227FEE3809}"/>
          </ac:spMkLst>
        </pc:spChg>
        <pc:spChg chg="mod">
          <ac:chgData name="Gabriel Leitão" userId="4cc93afe0794efcc" providerId="LiveId" clId="{02BFF65A-E82D-4F5C-AA69-B5783E5377FE}" dt="2023-01-23T01:15:26.316" v="3031" actId="1035"/>
          <ac:spMkLst>
            <pc:docMk/>
            <pc:sldMk cId="1525311111" sldId="327"/>
            <ac:spMk id="14" creationId="{B5CDBA52-9BDD-5F6B-79BF-45A699E1AA8B}"/>
          </ac:spMkLst>
        </pc:spChg>
        <pc:spChg chg="add mod">
          <ac:chgData name="Gabriel Leitão" userId="4cc93afe0794efcc" providerId="LiveId" clId="{02BFF65A-E82D-4F5C-AA69-B5783E5377FE}" dt="2023-01-23T01:45:48.416" v="3225" actId="14100"/>
          <ac:spMkLst>
            <pc:docMk/>
            <pc:sldMk cId="1525311111" sldId="327"/>
            <ac:spMk id="15" creationId="{21104676-600F-D19F-5EA3-B607ECBF19FF}"/>
          </ac:spMkLst>
        </pc:spChg>
        <pc:spChg chg="add mod">
          <ac:chgData name="Gabriel Leitão" userId="4cc93afe0794efcc" providerId="LiveId" clId="{02BFF65A-E82D-4F5C-AA69-B5783E5377FE}" dt="2023-01-23T01:45:59.247" v="3228" actId="14100"/>
          <ac:spMkLst>
            <pc:docMk/>
            <pc:sldMk cId="1525311111" sldId="327"/>
            <ac:spMk id="16" creationId="{02E7C4C7-D9E0-3657-87AB-BF5AE4D7C157}"/>
          </ac:spMkLst>
        </pc:spChg>
        <pc:spChg chg="mod">
          <ac:chgData name="Gabriel Leitão" userId="4cc93afe0794efcc" providerId="LiveId" clId="{02BFF65A-E82D-4F5C-AA69-B5783E5377FE}" dt="2023-01-23T01:00:11.255" v="2803" actId="1076"/>
          <ac:spMkLst>
            <pc:docMk/>
            <pc:sldMk cId="1525311111" sldId="327"/>
            <ac:spMk id="544" creationId="{00000000-0000-0000-0000-000000000000}"/>
          </ac:spMkLst>
        </pc:spChg>
        <pc:graphicFrameChg chg="add mod modGraphic">
          <ac:chgData name="Gabriel Leitão" userId="4cc93afe0794efcc" providerId="LiveId" clId="{02BFF65A-E82D-4F5C-AA69-B5783E5377FE}" dt="2023-01-23T01:02:50.714" v="2871" actId="1076"/>
          <ac:graphicFrameMkLst>
            <pc:docMk/>
            <pc:sldMk cId="1525311111" sldId="327"/>
            <ac:graphicFrameMk id="2" creationId="{D8F49EAE-9DD3-83BF-006C-176D08224624}"/>
          </ac:graphicFrameMkLst>
        </pc:graphicFrameChg>
        <pc:graphicFrameChg chg="del">
          <ac:chgData name="Gabriel Leitão" userId="4cc93afe0794efcc" providerId="LiveId" clId="{02BFF65A-E82D-4F5C-AA69-B5783E5377FE}" dt="2023-01-23T00:52:07.356" v="2658" actId="478"/>
          <ac:graphicFrameMkLst>
            <pc:docMk/>
            <pc:sldMk cId="1525311111" sldId="327"/>
            <ac:graphicFrameMk id="3" creationId="{35A4BA30-DAF8-0976-0B18-EE6054B8446D}"/>
          </ac:graphicFrameMkLst>
        </pc:graphicFrameChg>
        <pc:graphicFrameChg chg="add mod modGraphic">
          <ac:chgData name="Gabriel Leitão" userId="4cc93afe0794efcc" providerId="LiveId" clId="{02BFF65A-E82D-4F5C-AA69-B5783E5377FE}" dt="2023-01-23T01:15:40.245" v="3040" actId="1037"/>
          <ac:graphicFrameMkLst>
            <pc:docMk/>
            <pc:sldMk cId="1525311111" sldId="327"/>
            <ac:graphicFrameMk id="5" creationId="{4766F6B9-1AE9-BC07-CF97-61C77A2DE6B6}"/>
          </ac:graphicFrameMkLst>
        </pc:graphicFrameChg>
      </pc:sldChg>
      <pc:sldChg chg="addSp delSp modSp add mod ord modAnim">
        <pc:chgData name="Gabriel Leitão" userId="4cc93afe0794efcc" providerId="LiveId" clId="{02BFF65A-E82D-4F5C-AA69-B5783E5377FE}" dt="2023-01-23T01:43:36.339" v="3203"/>
        <pc:sldMkLst>
          <pc:docMk/>
          <pc:sldMk cId="1133502024" sldId="328"/>
        </pc:sldMkLst>
        <pc:spChg chg="del">
          <ac:chgData name="Gabriel Leitão" userId="4cc93afe0794efcc" providerId="LiveId" clId="{02BFF65A-E82D-4F5C-AA69-B5783E5377FE}" dt="2023-01-23T01:35:35.532" v="3145" actId="478"/>
          <ac:spMkLst>
            <pc:docMk/>
            <pc:sldMk cId="1133502024" sldId="328"/>
            <ac:spMk id="5" creationId="{CC8E386B-37B7-CD0F-5935-BC87F6D78941}"/>
          </ac:spMkLst>
        </pc:spChg>
        <pc:spChg chg="mod">
          <ac:chgData name="Gabriel Leitão" userId="4cc93afe0794efcc" providerId="LiveId" clId="{02BFF65A-E82D-4F5C-AA69-B5783E5377FE}" dt="2023-01-23T01:22:53.192" v="3057" actId="1076"/>
          <ac:spMkLst>
            <pc:docMk/>
            <pc:sldMk cId="1133502024" sldId="328"/>
            <ac:spMk id="548" creationId="{00000000-0000-0000-0000-000000000000}"/>
          </ac:spMkLst>
        </pc:spChg>
        <pc:graphicFrameChg chg="mod modGraphic">
          <ac:chgData name="Gabriel Leitão" userId="4cc93afe0794efcc" providerId="LiveId" clId="{02BFF65A-E82D-4F5C-AA69-B5783E5377FE}" dt="2023-01-23T01:41:04.725" v="3157" actId="2164"/>
          <ac:graphicFrameMkLst>
            <pc:docMk/>
            <pc:sldMk cId="1133502024" sldId="328"/>
            <ac:graphicFrameMk id="2" creationId="{4C144288-8005-7747-51E8-D4A9337DD9C9}"/>
          </ac:graphicFrameMkLst>
        </pc:graphicFrameChg>
        <pc:graphicFrameChg chg="add mod">
          <ac:chgData name="Gabriel Leitão" userId="4cc93afe0794efcc" providerId="LiveId" clId="{02BFF65A-E82D-4F5C-AA69-B5783E5377FE}" dt="2023-01-23T01:36:33.024" v="3150"/>
          <ac:graphicFrameMkLst>
            <pc:docMk/>
            <pc:sldMk cId="1133502024" sldId="328"/>
            <ac:graphicFrameMk id="10" creationId="{167D6D3F-3EDE-258C-21D8-3B33788D2311}"/>
          </ac:graphicFrameMkLst>
        </pc:graphicFrameChg>
        <pc:graphicFrameChg chg="add del mod">
          <ac:chgData name="Gabriel Leitão" userId="4cc93afe0794efcc" providerId="LiveId" clId="{02BFF65A-E82D-4F5C-AA69-B5783E5377FE}" dt="2023-01-23T01:36:34.743" v="3152"/>
          <ac:graphicFrameMkLst>
            <pc:docMk/>
            <pc:sldMk cId="1133502024" sldId="328"/>
            <ac:graphicFrameMk id="11" creationId="{5D289A8E-9EBE-2735-7A69-CDB201A77113}"/>
          </ac:graphicFrameMkLst>
        </pc:graphicFrameChg>
        <pc:graphicFrameChg chg="add del mod">
          <ac:chgData name="Gabriel Leitão" userId="4cc93afe0794efcc" providerId="LiveId" clId="{02BFF65A-E82D-4F5C-AA69-B5783E5377FE}" dt="2023-01-23T01:36:48.381" v="3155" actId="478"/>
          <ac:graphicFrameMkLst>
            <pc:docMk/>
            <pc:sldMk cId="1133502024" sldId="328"/>
            <ac:graphicFrameMk id="12" creationId="{CDE28ECA-CFB8-E78C-313A-938FD720E49F}"/>
          </ac:graphicFrameMkLst>
        </pc:graphicFrameChg>
        <pc:graphicFrameChg chg="add mod modGraphic">
          <ac:chgData name="Gabriel Leitão" userId="4cc93afe0794efcc" providerId="LiveId" clId="{02BFF65A-E82D-4F5C-AA69-B5783E5377FE}" dt="2023-01-23T01:42:14.788" v="3182" actId="1035"/>
          <ac:graphicFrameMkLst>
            <pc:docMk/>
            <pc:sldMk cId="1133502024" sldId="328"/>
            <ac:graphicFrameMk id="13" creationId="{A9E4AF56-A6CC-014D-A87E-423399B93F2F}"/>
          </ac:graphicFrameMkLst>
        </pc:graphicFrameChg>
        <pc:graphicFrameChg chg="add mod modGraphic">
          <ac:chgData name="Gabriel Leitão" userId="4cc93afe0794efcc" providerId="LiveId" clId="{02BFF65A-E82D-4F5C-AA69-B5783E5377FE}" dt="2023-01-23T01:43:13.117" v="3200" actId="1036"/>
          <ac:graphicFrameMkLst>
            <pc:docMk/>
            <pc:sldMk cId="1133502024" sldId="328"/>
            <ac:graphicFrameMk id="14" creationId="{C3DCCA81-A7D3-932E-F358-CBBAC1F1BF6F}"/>
          </ac:graphicFrameMkLst>
        </pc:graphicFrameChg>
        <pc:graphicFrameChg chg="add mod modGraphic">
          <ac:chgData name="Gabriel Leitão" userId="4cc93afe0794efcc" providerId="LiveId" clId="{02BFF65A-E82D-4F5C-AA69-B5783E5377FE}" dt="2023-01-23T01:42:09.322" v="3178" actId="1035"/>
          <ac:graphicFrameMkLst>
            <pc:docMk/>
            <pc:sldMk cId="1133502024" sldId="328"/>
            <ac:graphicFrameMk id="15" creationId="{D69EE144-F889-54E6-FA68-13177F52C85C}"/>
          </ac:graphicFrameMkLst>
        </pc:graphicFrameChg>
        <pc:graphicFrameChg chg="add mod modGraphic">
          <ac:chgData name="Gabriel Leitão" userId="4cc93afe0794efcc" providerId="LiveId" clId="{02BFF65A-E82D-4F5C-AA69-B5783E5377FE}" dt="2023-01-23T01:43:06.029" v="3198" actId="1035"/>
          <ac:graphicFrameMkLst>
            <pc:docMk/>
            <pc:sldMk cId="1133502024" sldId="328"/>
            <ac:graphicFrameMk id="16" creationId="{9EE0B90B-9962-CFDE-0093-F4F6568AF213}"/>
          </ac:graphicFrameMkLst>
        </pc:graphicFrameChg>
      </pc:sldChg>
      <pc:sldChg chg="addSp delSp modSp add mod">
        <pc:chgData name="Gabriel Leitão" userId="4cc93afe0794efcc" providerId="LiveId" clId="{02BFF65A-E82D-4F5C-AA69-B5783E5377FE}" dt="2023-01-23T01:22:31.753" v="3051" actId="1076"/>
        <pc:sldMkLst>
          <pc:docMk/>
          <pc:sldMk cId="4240793166" sldId="329"/>
        </pc:sldMkLst>
        <pc:spChg chg="mod">
          <ac:chgData name="Gabriel Leitão" userId="4cc93afe0794efcc" providerId="LiveId" clId="{02BFF65A-E82D-4F5C-AA69-B5783E5377FE}" dt="2023-01-23T01:14:40.762" v="3020" actId="113"/>
          <ac:spMkLst>
            <pc:docMk/>
            <pc:sldMk cId="4240793166" sldId="329"/>
            <ac:spMk id="544" creationId="{00000000-0000-0000-0000-000000000000}"/>
          </ac:spMkLst>
        </pc:spChg>
        <pc:graphicFrameChg chg="del mod modGraphic">
          <ac:chgData name="Gabriel Leitão" userId="4cc93afe0794efcc" providerId="LiveId" clId="{02BFF65A-E82D-4F5C-AA69-B5783E5377FE}" dt="2023-01-23T01:22:15.023" v="3045" actId="478"/>
          <ac:graphicFrameMkLst>
            <pc:docMk/>
            <pc:sldMk cId="4240793166" sldId="329"/>
            <ac:graphicFrameMk id="2" creationId="{4C144288-8005-7747-51E8-D4A9337DD9C9}"/>
          </ac:graphicFrameMkLst>
        </pc:graphicFrameChg>
        <pc:picChg chg="add del mod">
          <ac:chgData name="Gabriel Leitão" userId="4cc93afe0794efcc" providerId="LiveId" clId="{02BFF65A-E82D-4F5C-AA69-B5783E5377FE}" dt="2023-01-23T01:22:17.657" v="3047" actId="478"/>
          <ac:picMkLst>
            <pc:docMk/>
            <pc:sldMk cId="4240793166" sldId="329"/>
            <ac:picMk id="4" creationId="{BBCF9467-5956-3936-3C0D-053911209E38}"/>
          </ac:picMkLst>
        </pc:picChg>
        <pc:picChg chg="del">
          <ac:chgData name="Gabriel Leitão" userId="4cc93afe0794efcc" providerId="LiveId" clId="{02BFF65A-E82D-4F5C-AA69-B5783E5377FE}" dt="2023-01-23T01:13:51.089" v="3003" actId="478"/>
          <ac:picMkLst>
            <pc:docMk/>
            <pc:sldMk cId="4240793166" sldId="329"/>
            <ac:picMk id="7" creationId="{A204EAC9-0B35-84A1-F098-F5F9D03573E2}"/>
          </ac:picMkLst>
        </pc:picChg>
        <pc:picChg chg="add mod">
          <ac:chgData name="Gabriel Leitão" userId="4cc93afe0794efcc" providerId="LiveId" clId="{02BFF65A-E82D-4F5C-AA69-B5783E5377FE}" dt="2023-01-23T01:22:31.753" v="3051" actId="1076"/>
          <ac:picMkLst>
            <pc:docMk/>
            <pc:sldMk cId="4240793166" sldId="329"/>
            <ac:picMk id="8" creationId="{9D8391B5-1A51-8A09-B976-AA426801A28F}"/>
          </ac:picMkLst>
        </pc:picChg>
      </pc:sldChg>
      <pc:sldChg chg="add del">
        <pc:chgData name="Gabriel Leitão" userId="4cc93afe0794efcc" providerId="LiveId" clId="{02BFF65A-E82D-4F5C-AA69-B5783E5377FE}" dt="2023-01-23T01:43:55.323" v="3204" actId="47"/>
        <pc:sldMkLst>
          <pc:docMk/>
          <pc:sldMk cId="3077888427" sldId="330"/>
        </pc:sldMkLst>
      </pc:sldChg>
      <pc:sldChg chg="addSp delSp modSp add mod">
        <pc:chgData name="Gabriel Leitão" userId="4cc93afe0794efcc" providerId="LiveId" clId="{02BFF65A-E82D-4F5C-AA69-B5783E5377FE}" dt="2023-01-23T01:53:59.818" v="3278" actId="1076"/>
        <pc:sldMkLst>
          <pc:docMk/>
          <pc:sldMk cId="3098310564" sldId="330"/>
        </pc:sldMkLst>
        <pc:spChg chg="mod">
          <ac:chgData name="Gabriel Leitão" userId="4cc93afe0794efcc" providerId="LiveId" clId="{02BFF65A-E82D-4F5C-AA69-B5783E5377FE}" dt="2023-01-23T01:45:03.949" v="3211" actId="255"/>
          <ac:spMkLst>
            <pc:docMk/>
            <pc:sldMk cId="3098310564" sldId="330"/>
            <ac:spMk id="14" creationId="{B5CDBA52-9BDD-5F6B-79BF-45A699E1AA8B}"/>
          </ac:spMkLst>
        </pc:spChg>
        <pc:graphicFrameChg chg="del">
          <ac:chgData name="Gabriel Leitão" userId="4cc93afe0794efcc" providerId="LiveId" clId="{02BFF65A-E82D-4F5C-AA69-B5783E5377FE}" dt="2023-01-23T01:48:48.554" v="3231" actId="478"/>
          <ac:graphicFrameMkLst>
            <pc:docMk/>
            <pc:sldMk cId="3098310564" sldId="330"/>
            <ac:graphicFrameMk id="3" creationId="{35A4BA30-DAF8-0976-0B18-EE6054B8446D}"/>
          </ac:graphicFrameMkLst>
        </pc:graphicFrameChg>
        <pc:picChg chg="add del mod">
          <ac:chgData name="Gabriel Leitão" userId="4cc93afe0794efcc" providerId="LiveId" clId="{02BFF65A-E82D-4F5C-AA69-B5783E5377FE}" dt="2023-01-23T01:51:48.740" v="3253" actId="478"/>
          <ac:picMkLst>
            <pc:docMk/>
            <pc:sldMk cId="3098310564" sldId="330"/>
            <ac:picMk id="4" creationId="{F035D0E4-E24B-8053-5E5E-A2F6C1B739F0}"/>
          </ac:picMkLst>
        </pc:picChg>
        <pc:picChg chg="add del mod">
          <ac:chgData name="Gabriel Leitão" userId="4cc93afe0794efcc" providerId="LiveId" clId="{02BFF65A-E82D-4F5C-AA69-B5783E5377FE}" dt="2023-01-23T01:51:31.053" v="3249" actId="478"/>
          <ac:picMkLst>
            <pc:docMk/>
            <pc:sldMk cId="3098310564" sldId="330"/>
            <ac:picMk id="6" creationId="{DFB79FF0-D9C2-AFE5-BE91-57EAF8AF746D}"/>
          </ac:picMkLst>
        </pc:picChg>
        <pc:picChg chg="add mod">
          <ac:chgData name="Gabriel Leitão" userId="4cc93afe0794efcc" providerId="LiveId" clId="{02BFF65A-E82D-4F5C-AA69-B5783E5377FE}" dt="2023-01-23T01:53:59.818" v="3278" actId="1076"/>
          <ac:picMkLst>
            <pc:docMk/>
            <pc:sldMk cId="3098310564" sldId="330"/>
            <ac:picMk id="8" creationId="{A43FC1D7-64D4-072F-0384-630C93F6B543}"/>
          </ac:picMkLst>
        </pc:picChg>
        <pc:picChg chg="add mod">
          <ac:chgData name="Gabriel Leitão" userId="4cc93afe0794efcc" providerId="LiveId" clId="{02BFF65A-E82D-4F5C-AA69-B5783E5377FE}" dt="2023-01-23T01:53:59.818" v="3278" actId="1076"/>
          <ac:picMkLst>
            <pc:docMk/>
            <pc:sldMk cId="3098310564" sldId="330"/>
            <ac:picMk id="10" creationId="{0EFFE295-8FE4-5AB2-E896-6B9585F88C7F}"/>
          </ac:picMkLst>
        </pc:picChg>
      </pc:sldChg>
      <pc:sldChg chg="addSp delSp modSp add mod">
        <pc:chgData name="Gabriel Leitão" userId="4cc93afe0794efcc" providerId="LiveId" clId="{02BFF65A-E82D-4F5C-AA69-B5783E5377FE}" dt="2023-01-23T01:56:25.629" v="3296" actId="1076"/>
        <pc:sldMkLst>
          <pc:docMk/>
          <pc:sldMk cId="704510428" sldId="331"/>
        </pc:sldMkLst>
        <pc:picChg chg="add del mod">
          <ac:chgData name="Gabriel Leitão" userId="4cc93afe0794efcc" providerId="LiveId" clId="{02BFF65A-E82D-4F5C-AA69-B5783E5377FE}" dt="2023-01-23T01:56:07.530" v="3290" actId="478"/>
          <ac:picMkLst>
            <pc:docMk/>
            <pc:sldMk cId="704510428" sldId="331"/>
            <ac:picMk id="3" creationId="{DCF63DC6-7EA6-76C5-A2FD-1AC20DD17113}"/>
          </ac:picMkLst>
        </pc:picChg>
        <pc:picChg chg="add mod">
          <ac:chgData name="Gabriel Leitão" userId="4cc93afe0794efcc" providerId="LiveId" clId="{02BFF65A-E82D-4F5C-AA69-B5783E5377FE}" dt="2023-01-23T01:53:54.629" v="3277" actId="1076"/>
          <ac:picMkLst>
            <pc:docMk/>
            <pc:sldMk cId="704510428" sldId="331"/>
            <ac:picMk id="5" creationId="{69724445-368E-923F-9171-28EF3B1BD00D}"/>
          </ac:picMkLst>
        </pc:picChg>
        <pc:picChg chg="add mod">
          <ac:chgData name="Gabriel Leitão" userId="4cc93afe0794efcc" providerId="LiveId" clId="{02BFF65A-E82D-4F5C-AA69-B5783E5377FE}" dt="2023-01-23T01:56:25.629" v="3296" actId="1076"/>
          <ac:picMkLst>
            <pc:docMk/>
            <pc:sldMk cId="704510428" sldId="331"/>
            <ac:picMk id="7" creationId="{4E494641-08B0-2365-7C84-E69473286C90}"/>
          </ac:picMkLst>
        </pc:picChg>
        <pc:picChg chg="del">
          <ac:chgData name="Gabriel Leitão" userId="4cc93afe0794efcc" providerId="LiveId" clId="{02BFF65A-E82D-4F5C-AA69-B5783E5377FE}" dt="2023-01-23T01:53:34.934" v="3271" actId="478"/>
          <ac:picMkLst>
            <pc:docMk/>
            <pc:sldMk cId="704510428" sldId="331"/>
            <ac:picMk id="8" creationId="{A43FC1D7-64D4-072F-0384-630C93F6B543}"/>
          </ac:picMkLst>
        </pc:picChg>
        <pc:picChg chg="del">
          <ac:chgData name="Gabriel Leitão" userId="4cc93afe0794efcc" providerId="LiveId" clId="{02BFF65A-E82D-4F5C-AA69-B5783E5377FE}" dt="2023-01-23T01:53:09.353" v="3266" actId="478"/>
          <ac:picMkLst>
            <pc:docMk/>
            <pc:sldMk cId="704510428" sldId="331"/>
            <ac:picMk id="10" creationId="{0EFFE295-8FE4-5AB2-E896-6B9585F88C7F}"/>
          </ac:picMkLst>
        </pc:picChg>
      </pc:sldChg>
      <pc:sldChg chg="modSp add del mod ord">
        <pc:chgData name="Gabriel Leitão" userId="4cc93afe0794efcc" providerId="LiveId" clId="{02BFF65A-E82D-4F5C-AA69-B5783E5377FE}" dt="2023-01-23T01:50:16.423" v="3245" actId="47"/>
        <pc:sldMkLst>
          <pc:docMk/>
          <pc:sldMk cId="2930683780" sldId="331"/>
        </pc:sldMkLst>
        <pc:spChg chg="mod">
          <ac:chgData name="Gabriel Leitão" userId="4cc93afe0794efcc" providerId="LiveId" clId="{02BFF65A-E82D-4F5C-AA69-B5783E5377FE}" dt="2023-01-23T01:49:37.142" v="3244" actId="255"/>
          <ac:spMkLst>
            <pc:docMk/>
            <pc:sldMk cId="2930683780" sldId="331"/>
            <ac:spMk id="548" creationId="{00000000-0000-0000-0000-000000000000}"/>
          </ac:spMkLst>
        </pc:spChg>
      </pc:sldChg>
      <pc:sldChg chg="addSp delSp modSp add mod">
        <pc:chgData name="Gabriel Leitão" userId="4cc93afe0794efcc" providerId="LiveId" clId="{02BFF65A-E82D-4F5C-AA69-B5783E5377FE}" dt="2023-01-23T01:55:18.787" v="3287" actId="1076"/>
        <pc:sldMkLst>
          <pc:docMk/>
          <pc:sldMk cId="868427271" sldId="332"/>
        </pc:sldMkLst>
        <pc:picChg chg="add mod">
          <ac:chgData name="Gabriel Leitão" userId="4cc93afe0794efcc" providerId="LiveId" clId="{02BFF65A-E82D-4F5C-AA69-B5783E5377FE}" dt="2023-01-23T01:55:18.787" v="3287" actId="1076"/>
          <ac:picMkLst>
            <pc:docMk/>
            <pc:sldMk cId="868427271" sldId="332"/>
            <ac:picMk id="3" creationId="{89ABDE3C-9CB2-56DD-E760-9217D71BF103}"/>
          </ac:picMkLst>
        </pc:picChg>
        <pc:picChg chg="del">
          <ac:chgData name="Gabriel Leitão" userId="4cc93afe0794efcc" providerId="LiveId" clId="{02BFF65A-E82D-4F5C-AA69-B5783E5377FE}" dt="2023-01-23T01:55:02.275" v="3280" actId="478"/>
          <ac:picMkLst>
            <pc:docMk/>
            <pc:sldMk cId="868427271" sldId="332"/>
            <ac:picMk id="8" creationId="{9D8391B5-1A51-8A09-B976-AA426801A28F}"/>
          </ac:picMkLst>
        </pc:picChg>
      </pc:sldChg>
      <pc:sldChg chg="addSp delSp modSp add mod">
        <pc:chgData name="Gabriel Leitão" userId="4cc93afe0794efcc" providerId="LiveId" clId="{02BFF65A-E82D-4F5C-AA69-B5783E5377FE}" dt="2023-01-23T01:56:57.658" v="3305" actId="1035"/>
        <pc:sldMkLst>
          <pc:docMk/>
          <pc:sldMk cId="2761045989" sldId="333"/>
        </pc:sldMkLst>
        <pc:picChg chg="del">
          <ac:chgData name="Gabriel Leitão" userId="4cc93afe0794efcc" providerId="LiveId" clId="{02BFF65A-E82D-4F5C-AA69-B5783E5377FE}" dt="2023-01-23T01:55:25.832" v="3289" actId="478"/>
          <ac:picMkLst>
            <pc:docMk/>
            <pc:sldMk cId="2761045989" sldId="333"/>
            <ac:picMk id="3" creationId="{DCF63DC6-7EA6-76C5-A2FD-1AC20DD17113}"/>
          </ac:picMkLst>
        </pc:picChg>
        <pc:picChg chg="add mod">
          <ac:chgData name="Gabriel Leitão" userId="4cc93afe0794efcc" providerId="LiveId" clId="{02BFF65A-E82D-4F5C-AA69-B5783E5377FE}" dt="2023-01-23T01:56:57.658" v="3305" actId="1035"/>
          <ac:picMkLst>
            <pc:docMk/>
            <pc:sldMk cId="2761045989" sldId="333"/>
            <ac:picMk id="4" creationId="{B89BF752-5EA9-013E-0D1C-2B3029B0EE84}"/>
          </ac:picMkLst>
        </pc:picChg>
        <pc:picChg chg="del">
          <ac:chgData name="Gabriel Leitão" userId="4cc93afe0794efcc" providerId="LiveId" clId="{02BFF65A-E82D-4F5C-AA69-B5783E5377FE}" dt="2023-01-23T01:55:25.832" v="3289" actId="478"/>
          <ac:picMkLst>
            <pc:docMk/>
            <pc:sldMk cId="2761045989" sldId="333"/>
            <ac:picMk id="5" creationId="{69724445-368E-923F-9171-28EF3B1BD00D}"/>
          </ac:picMkLst>
        </pc:picChg>
      </pc:sldChg>
      <pc:sldChg chg="new del">
        <pc:chgData name="Gabriel Leitão" userId="4cc93afe0794efcc" providerId="LiveId" clId="{02BFF65A-E82D-4F5C-AA69-B5783E5377FE}" dt="2023-01-23T02:03:40.702" v="3390" actId="680"/>
        <pc:sldMkLst>
          <pc:docMk/>
          <pc:sldMk cId="2021915859" sldId="334"/>
        </pc:sldMkLst>
      </pc:sldChg>
      <pc:sldChg chg="addSp delSp modSp add mod">
        <pc:chgData name="Gabriel Leitão" userId="4cc93afe0794efcc" providerId="LiveId" clId="{02BFF65A-E82D-4F5C-AA69-B5783E5377FE}" dt="2023-01-23T02:12:38.491" v="3559" actId="14100"/>
        <pc:sldMkLst>
          <pc:docMk/>
          <pc:sldMk cId="2728627300" sldId="334"/>
        </pc:sldMkLst>
        <pc:spChg chg="add del mod">
          <ac:chgData name="Gabriel Leitão" userId="4cc93afe0794efcc" providerId="LiveId" clId="{02BFF65A-E82D-4F5C-AA69-B5783E5377FE}" dt="2023-01-23T02:05:05.511" v="3414" actId="478"/>
          <ac:spMkLst>
            <pc:docMk/>
            <pc:sldMk cId="2728627300" sldId="334"/>
            <ac:spMk id="3" creationId="{38DA5D29-D6CC-B098-1374-F68B820CF8C2}"/>
          </ac:spMkLst>
        </pc:spChg>
        <pc:spChg chg="add del mod">
          <ac:chgData name="Gabriel Leitão" userId="4cc93afe0794efcc" providerId="LiveId" clId="{02BFF65A-E82D-4F5C-AA69-B5783E5377FE}" dt="2023-01-23T02:06:56.717" v="3442" actId="478"/>
          <ac:spMkLst>
            <pc:docMk/>
            <pc:sldMk cId="2728627300" sldId="334"/>
            <ac:spMk id="5" creationId="{5B08B329-F115-EFDF-38B6-A62DCB9A4236}"/>
          </ac:spMkLst>
        </pc:spChg>
        <pc:spChg chg="add del mod">
          <ac:chgData name="Gabriel Leitão" userId="4cc93afe0794efcc" providerId="LiveId" clId="{02BFF65A-E82D-4F5C-AA69-B5783E5377FE}" dt="2023-01-23T02:10:45.273" v="3492"/>
          <ac:spMkLst>
            <pc:docMk/>
            <pc:sldMk cId="2728627300" sldId="334"/>
            <ac:spMk id="7" creationId="{E343FD93-EF06-1618-4001-2305FDFFBBDD}"/>
          </ac:spMkLst>
        </pc:spChg>
        <pc:spChg chg="add mod">
          <ac:chgData name="Gabriel Leitão" userId="4cc93afe0794efcc" providerId="LiveId" clId="{02BFF65A-E82D-4F5C-AA69-B5783E5377FE}" dt="2023-01-23T02:04:49.539" v="3412" actId="14100"/>
          <ac:spMkLst>
            <pc:docMk/>
            <pc:sldMk cId="2728627300" sldId="334"/>
            <ac:spMk id="11" creationId="{05A470B6-29AF-159E-6AAB-4B6ABD67421E}"/>
          </ac:spMkLst>
        </pc:spChg>
        <pc:spChg chg="add del mod">
          <ac:chgData name="Gabriel Leitão" userId="4cc93afe0794efcc" providerId="LiveId" clId="{02BFF65A-E82D-4F5C-AA69-B5783E5377FE}" dt="2023-01-23T02:04:20.137" v="3395" actId="478"/>
          <ac:spMkLst>
            <pc:docMk/>
            <pc:sldMk cId="2728627300" sldId="334"/>
            <ac:spMk id="12" creationId="{EB280786-254E-2A51-0059-BBE398256E19}"/>
          </ac:spMkLst>
        </pc:spChg>
        <pc:spChg chg="del">
          <ac:chgData name="Gabriel Leitão" userId="4cc93afe0794efcc" providerId="LiveId" clId="{02BFF65A-E82D-4F5C-AA69-B5783E5377FE}" dt="2023-01-23T02:04:14.533" v="3392" actId="478"/>
          <ac:spMkLst>
            <pc:docMk/>
            <pc:sldMk cId="2728627300" sldId="334"/>
            <ac:spMk id="18" creationId="{99EE964F-169B-B0C6-0611-C487DA17BF82}"/>
          </ac:spMkLst>
        </pc:spChg>
        <pc:spChg chg="del">
          <ac:chgData name="Gabriel Leitão" userId="4cc93afe0794efcc" providerId="LiveId" clId="{02BFF65A-E82D-4F5C-AA69-B5783E5377FE}" dt="2023-01-23T02:04:40.316" v="3404" actId="478"/>
          <ac:spMkLst>
            <pc:docMk/>
            <pc:sldMk cId="2728627300" sldId="334"/>
            <ac:spMk id="20" creationId="{FEEA649D-3D82-15A0-7687-07C89154874D}"/>
          </ac:spMkLst>
        </pc:spChg>
        <pc:spChg chg="del">
          <ac:chgData name="Gabriel Leitão" userId="4cc93afe0794efcc" providerId="LiveId" clId="{02BFF65A-E82D-4F5C-AA69-B5783E5377FE}" dt="2023-01-23T02:04:40.316" v="3404" actId="478"/>
          <ac:spMkLst>
            <pc:docMk/>
            <pc:sldMk cId="2728627300" sldId="334"/>
            <ac:spMk id="30" creationId="{EC125CE2-7DF1-6019-9EC0-2270FA336959}"/>
          </ac:spMkLst>
        </pc:spChg>
        <pc:graphicFrameChg chg="add mod modGraphic">
          <ac:chgData name="Gabriel Leitão" userId="4cc93afe0794efcc" providerId="LiveId" clId="{02BFF65A-E82D-4F5C-AA69-B5783E5377FE}" dt="2023-01-23T02:12:38.491" v="3559" actId="14100"/>
          <ac:graphicFrameMkLst>
            <pc:docMk/>
            <pc:sldMk cId="2728627300" sldId="334"/>
            <ac:graphicFrameMk id="2" creationId="{DA101BDC-C87C-B3C3-5E79-BEBDBB7C0F46}"/>
          </ac:graphicFrameMkLst>
        </pc:graphicFrameChg>
        <pc:graphicFrameChg chg="add del mod modGraphic">
          <ac:chgData name="Gabriel Leitão" userId="4cc93afe0794efcc" providerId="LiveId" clId="{02BFF65A-E82D-4F5C-AA69-B5783E5377FE}" dt="2023-01-23T02:07:28.177" v="3450" actId="478"/>
          <ac:graphicFrameMkLst>
            <pc:docMk/>
            <pc:sldMk cId="2728627300" sldId="334"/>
            <ac:graphicFrameMk id="4" creationId="{5C12C4AD-A979-9C1A-56AC-1A82EB49DD7E}"/>
          </ac:graphicFrameMkLst>
        </pc:graphicFrameChg>
        <pc:graphicFrameChg chg="add del mod">
          <ac:chgData name="Gabriel Leitão" userId="4cc93afe0794efcc" providerId="LiveId" clId="{02BFF65A-E82D-4F5C-AA69-B5783E5377FE}" dt="2023-01-23T02:10:45.273" v="3492"/>
          <ac:graphicFrameMkLst>
            <pc:docMk/>
            <pc:sldMk cId="2728627300" sldId="334"/>
            <ac:graphicFrameMk id="6" creationId="{926BE4F6-43DE-D51B-8A3E-F7C0AA7DA701}"/>
          </ac:graphicFrameMkLst>
        </pc:graphicFrameChg>
        <pc:graphicFrameChg chg="del">
          <ac:chgData name="Gabriel Leitão" userId="4cc93afe0794efcc" providerId="LiveId" clId="{02BFF65A-E82D-4F5C-AA69-B5783E5377FE}" dt="2023-01-23T02:04:40.316" v="3404" actId="478"/>
          <ac:graphicFrameMkLst>
            <pc:docMk/>
            <pc:sldMk cId="2728627300" sldId="334"/>
            <ac:graphicFrameMk id="19" creationId="{FCE49EC3-F96C-3421-F5C9-2B8D1141BA49}"/>
          </ac:graphicFrameMkLst>
        </pc:graphicFrameChg>
        <pc:graphicFrameChg chg="add mod modGraphic">
          <ac:chgData name="Gabriel Leitão" userId="4cc93afe0794efcc" providerId="LiveId" clId="{02BFF65A-E82D-4F5C-AA69-B5783E5377FE}" dt="2023-01-23T02:12:31.689" v="3557" actId="1035"/>
          <ac:graphicFrameMkLst>
            <pc:docMk/>
            <pc:sldMk cId="2728627300" sldId="334"/>
            <ac:graphicFrameMk id="21" creationId="{2C9821CB-9977-7395-2083-189E7760B8E8}"/>
          </ac:graphicFrameMkLst>
        </pc:graphicFrameChg>
      </pc:sldChg>
      <pc:sldChg chg="modSp add del mod ord">
        <pc:chgData name="Gabriel Leitão" userId="4cc93afe0794efcc" providerId="LiveId" clId="{02BFF65A-E82D-4F5C-AA69-B5783E5377FE}" dt="2023-01-23T02:02:41.580" v="3388" actId="47"/>
        <pc:sldMkLst>
          <pc:docMk/>
          <pc:sldMk cId="3524542027" sldId="334"/>
        </pc:sldMkLst>
        <pc:spChg chg="mod">
          <ac:chgData name="Gabriel Leitão" userId="4cc93afe0794efcc" providerId="LiveId" clId="{02BFF65A-E82D-4F5C-AA69-B5783E5377FE}" dt="2023-01-23T02:02:17.767" v="3385" actId="1076"/>
          <ac:spMkLst>
            <pc:docMk/>
            <pc:sldMk cId="3524542027" sldId="334"/>
            <ac:spMk id="15" creationId="{0F2E4381-90C0-5FE3-D5C8-E9170ABB5249}"/>
          </ac:spMkLst>
        </pc:spChg>
        <pc:spChg chg="mod">
          <ac:chgData name="Gabriel Leitão" userId="4cc93afe0794efcc" providerId="LiveId" clId="{02BFF65A-E82D-4F5C-AA69-B5783E5377FE}" dt="2023-01-23T01:59:42.549" v="3310" actId="20577"/>
          <ac:spMkLst>
            <pc:docMk/>
            <pc:sldMk cId="3524542027" sldId="334"/>
            <ac:spMk id="548" creationId="{00000000-0000-0000-0000-000000000000}"/>
          </ac:spMkLst>
        </pc:spChg>
        <pc:graphicFrameChg chg="mod modGraphic">
          <ac:chgData name="Gabriel Leitão" userId="4cc93afe0794efcc" providerId="LiveId" clId="{02BFF65A-E82D-4F5C-AA69-B5783E5377FE}" dt="2023-01-23T02:00:21.054" v="3329"/>
          <ac:graphicFrameMkLst>
            <pc:docMk/>
            <pc:sldMk cId="3524542027" sldId="334"/>
            <ac:graphicFrameMk id="3" creationId="{35A4BA30-DAF8-0976-0B18-EE6054B8446D}"/>
          </ac:graphicFrameMkLst>
        </pc:graphicFrameChg>
      </pc:sldChg>
      <pc:sldChg chg="delSp modSp add mod">
        <pc:chgData name="Gabriel Leitão" userId="4cc93afe0794efcc" providerId="LiveId" clId="{02BFF65A-E82D-4F5C-AA69-B5783E5377FE}" dt="2023-01-23T02:10:24.484" v="3488" actId="21"/>
        <pc:sldMkLst>
          <pc:docMk/>
          <pc:sldMk cId="409986100" sldId="335"/>
        </pc:sldMkLst>
        <pc:graphicFrameChg chg="del">
          <ac:chgData name="Gabriel Leitão" userId="4cc93afe0794efcc" providerId="LiveId" clId="{02BFF65A-E82D-4F5C-AA69-B5783E5377FE}" dt="2023-01-23T02:08:12.797" v="3461" actId="478"/>
          <ac:graphicFrameMkLst>
            <pc:docMk/>
            <pc:sldMk cId="409986100" sldId="335"/>
            <ac:graphicFrameMk id="2" creationId="{DA101BDC-C87C-B3C3-5E79-BEBDBB7C0F46}"/>
          </ac:graphicFrameMkLst>
        </pc:graphicFrameChg>
        <pc:graphicFrameChg chg="del mod modGraphic">
          <ac:chgData name="Gabriel Leitão" userId="4cc93afe0794efcc" providerId="LiveId" clId="{02BFF65A-E82D-4F5C-AA69-B5783E5377FE}" dt="2023-01-23T02:10:24.484" v="3488" actId="21"/>
          <ac:graphicFrameMkLst>
            <pc:docMk/>
            <pc:sldMk cId="409986100" sldId="335"/>
            <ac:graphicFrameMk id="4" creationId="{5C12C4AD-A979-9C1A-56AC-1A82EB49DD7E}"/>
          </ac:graphicFrameMkLst>
        </pc:graphicFrameChg>
      </pc:sldChg>
      <pc:sldChg chg="delSp add mod ord">
        <pc:chgData name="Gabriel Leitão" userId="4cc93afe0794efcc" providerId="LiveId" clId="{02BFF65A-E82D-4F5C-AA69-B5783E5377FE}" dt="2023-01-23T02:22:23.234" v="3705" actId="478"/>
        <pc:sldMkLst>
          <pc:docMk/>
          <pc:sldMk cId="487859505" sldId="336"/>
        </pc:sldMkLst>
        <pc:graphicFrameChg chg="del">
          <ac:chgData name="Gabriel Leitão" userId="4cc93afe0794efcc" providerId="LiveId" clId="{02BFF65A-E82D-4F5C-AA69-B5783E5377FE}" dt="2023-01-23T02:22:23.234" v="3705" actId="478"/>
          <ac:graphicFrameMkLst>
            <pc:docMk/>
            <pc:sldMk cId="487859505" sldId="336"/>
            <ac:graphicFrameMk id="2" creationId="{DA101BDC-C87C-B3C3-5E79-BEBDBB7C0F46}"/>
          </ac:graphicFrameMkLst>
        </pc:graphicFrameChg>
      </pc:sldChg>
      <pc:sldChg chg="modSp add mod">
        <pc:chgData name="Gabriel Leitão" userId="4cc93afe0794efcc" providerId="LiveId" clId="{02BFF65A-E82D-4F5C-AA69-B5783E5377FE}" dt="2023-01-23T02:19:09.333" v="3623" actId="1076"/>
        <pc:sldMkLst>
          <pc:docMk/>
          <pc:sldMk cId="424187560" sldId="337"/>
        </pc:sldMkLst>
        <pc:graphicFrameChg chg="mod modGraphic">
          <ac:chgData name="Gabriel Leitão" userId="4cc93afe0794efcc" providerId="LiveId" clId="{02BFF65A-E82D-4F5C-AA69-B5783E5377FE}" dt="2023-01-23T02:19:09.333" v="3623" actId="1076"/>
          <ac:graphicFrameMkLst>
            <pc:docMk/>
            <pc:sldMk cId="424187560" sldId="337"/>
            <ac:graphicFrameMk id="2" creationId="{DA101BDC-C87C-B3C3-5E79-BEBDBB7C0F46}"/>
          </ac:graphicFrameMkLst>
        </pc:graphicFrameChg>
        <pc:graphicFrameChg chg="mod modGraphic">
          <ac:chgData name="Gabriel Leitão" userId="4cc93afe0794efcc" providerId="LiveId" clId="{02BFF65A-E82D-4F5C-AA69-B5783E5377FE}" dt="2023-01-23T02:19:04.416" v="3620" actId="1076"/>
          <ac:graphicFrameMkLst>
            <pc:docMk/>
            <pc:sldMk cId="424187560" sldId="337"/>
            <ac:graphicFrameMk id="21" creationId="{2C9821CB-9977-7395-2083-189E7760B8E8}"/>
          </ac:graphicFrameMkLst>
        </pc:graphicFrameChg>
      </pc:sldChg>
      <pc:sldChg chg="modSp add mod">
        <pc:chgData name="Gabriel Leitão" userId="4cc93afe0794efcc" providerId="LiveId" clId="{02BFF65A-E82D-4F5C-AA69-B5783E5377FE}" dt="2023-01-23T02:21:49.530" v="3704" actId="1076"/>
        <pc:sldMkLst>
          <pc:docMk/>
          <pc:sldMk cId="1805261287" sldId="338"/>
        </pc:sldMkLst>
        <pc:graphicFrameChg chg="mod modGraphic">
          <ac:chgData name="Gabriel Leitão" userId="4cc93afe0794efcc" providerId="LiveId" clId="{02BFF65A-E82D-4F5C-AA69-B5783E5377FE}" dt="2023-01-23T02:21:49.530" v="3704" actId="1076"/>
          <ac:graphicFrameMkLst>
            <pc:docMk/>
            <pc:sldMk cId="1805261287" sldId="338"/>
            <ac:graphicFrameMk id="2" creationId="{DA101BDC-C87C-B3C3-5E79-BEBDBB7C0F46}"/>
          </ac:graphicFrameMkLst>
        </pc:graphicFrameChg>
        <pc:graphicFrameChg chg="mod modGraphic">
          <ac:chgData name="Gabriel Leitão" userId="4cc93afe0794efcc" providerId="LiveId" clId="{02BFF65A-E82D-4F5C-AA69-B5783E5377FE}" dt="2023-01-23T02:21:35.952" v="3701" actId="14734"/>
          <ac:graphicFrameMkLst>
            <pc:docMk/>
            <pc:sldMk cId="1805261287" sldId="338"/>
            <ac:graphicFrameMk id="21" creationId="{2C9821CB-9977-7395-2083-189E7760B8E8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3d65196b0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3d65196b0_0_1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3d65196b0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3d65196b0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3d65196b0_0_1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3d65196b0_0_1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3d65196b0_0_1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3d65196b0_0_1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3d65196b0_0_1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3d65196b0_0_1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3d65196b0_0_1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3d65196b0_0_1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3d65196b0_0_1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3d65196b0_0_1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3d65196b0_0_1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3d65196b0_0_1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3d65196b0_0_1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3d65196b0_0_1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677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23cc577d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23cc577d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687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1622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d65196b0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d65196b0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Geral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textual acerca do conteúdo do OFV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Educacional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acerca de como o OFV deve ser usado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Dispositivos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Sensores, tags ou atuadores que compõem o OFV com suas propriedades e localização física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Recursos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Programas a ser executados, arquivos a ser abertos, sua localização e </a:t>
            </a:r>
            <a:r>
              <a:rPr lang="en" sz="1000" i="1">
                <a:latin typeface="IBM Plex Sans"/>
                <a:ea typeface="IBM Plex Sans"/>
                <a:cs typeface="IBM Plex Sans"/>
                <a:sym typeface="IBM Plex Sans"/>
              </a:rPr>
              <a:t>drivers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Serviços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Ações a ser executadas pelo estudante através de uma interface digital de interação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Casos de Teste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Situações-problema a serem resolvidas pelos estudantes de modo que a própria interação com o OFV possa validar a solução proposta com fins de verificação da aprendizagem. Indicar os parâmetros das métricas de avaliação (níveis de dificuldade, pesos, tempo...).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00483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2563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312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646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6225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4418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23cc577d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23cc577d9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1061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5404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7053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7721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4298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9479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8830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d65196b0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d65196b0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Geral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textual acerca do conteúdo do OFV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Educacional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acerca de como o OFV deve ser usado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Dispositivos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Sensores, tags ou atuadores que compõem o OFV com suas propriedades e localização física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Recursos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Programas a ser executados, arquivos a ser abertos, sua localização e </a:t>
            </a:r>
            <a:r>
              <a:rPr lang="en" sz="1000" i="1">
                <a:latin typeface="IBM Plex Sans"/>
                <a:ea typeface="IBM Plex Sans"/>
                <a:cs typeface="IBM Plex Sans"/>
                <a:sym typeface="IBM Plex Sans"/>
              </a:rPr>
              <a:t>drivers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Serviços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Ações a ser executadas pelo estudante através de uma interface digital de interação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Casos de Teste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Situações-problema a serem resolvidas pelos estudantes de modo que a própria interação com o OFV possa validar a solução proposta com fins de verificação da aprendizagem. Indicar os parâmetros das métricas de avaliação (níveis de dificuldade, pesos, tempo...).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3383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d65196b0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d65196b0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Geral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textual acerca do conteúdo do OFV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Educacional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acerca de como o OFV deve ser usado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Dispositivos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Sensores, tags ou atuadores que compõem o OFV com suas propriedades e localização física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Recursos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Programas a ser executados, arquivos a ser abertos, sua localização e </a:t>
            </a:r>
            <a:r>
              <a:rPr lang="en" sz="1000" i="1">
                <a:latin typeface="IBM Plex Sans"/>
                <a:ea typeface="IBM Plex Sans"/>
                <a:cs typeface="IBM Plex Sans"/>
                <a:sym typeface="IBM Plex Sans"/>
              </a:rPr>
              <a:t>drivers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Serviços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Ações a ser executadas pelo estudante através de uma interface digital de interação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Casos de Teste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Situações-problema a serem resolvidas pelos estudantes de modo que a própria interação com o OFV possa validar a solução proposta com fins de verificação da aprendizagem. Indicar os parâmetros das métricas de avaliação (níveis de dificuldade, pesos, tempo...).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23556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3d65196b0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3d65196b0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d65196b0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d65196b0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Geral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textual acerca do conteúdo do OFV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Educacional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acerca de como o OFV deve ser usado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Dispositivos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Sensores, tags ou atuadores que compõem o OFV com suas propriedades e localização física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Recursos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Programas a ser executados, arquivos a ser abertos, sua localização e </a:t>
            </a:r>
            <a:r>
              <a:rPr lang="en" sz="1000" i="1">
                <a:latin typeface="IBM Plex Sans"/>
                <a:ea typeface="IBM Plex Sans"/>
                <a:cs typeface="IBM Plex Sans"/>
                <a:sym typeface="IBM Plex Sans"/>
              </a:rPr>
              <a:t>drivers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Serviços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Ações a ser executadas pelo estudante através de uma interface digital de interação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Casos de Teste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Situações-problema a serem resolvidas pelos estudantes de modo que a própria interação com o OFV possa validar a solução proposta com fins de verificação da aprendizagem. Indicar os parâmetros das métricas de avaliação (níveis de dificuldade, pesos, tempo...).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2786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159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3715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3d65196b0_0_1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3d65196b0_0_1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3d65196b0_0_1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63d65196b0_0_1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3d65196b0_0_1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3d65196b0_0_1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3d65196b0_0_1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63d65196b0_0_1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63d65196b0_0_1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63d65196b0_0_1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3d65196b0_0_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3d65196b0_0_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602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3d65196b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3d65196b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4841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8734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675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1101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7999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3483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2754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3467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4791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322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3d65196b0_0_1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3d65196b0_0_1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4726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5703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2465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8896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6554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0047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08014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63d65196b0_0_2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63d65196b0_0_2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63d65196b0_0_2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63d65196b0_0_2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40292899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40292899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63d65196b0_0_2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63d65196b0_0_2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3d65196b0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3d65196b0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975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3d65196b0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3d65196b0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 rot="10800000">
            <a:off x="7539006" y="393650"/>
            <a:ext cx="1211400" cy="1211400"/>
          </a:xfrm>
          <a:prstGeom prst="rtTriangle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/>
          <p:nvPr/>
        </p:nvSpPr>
        <p:spPr>
          <a:xfrm flipH="1">
            <a:off x="0" y="0"/>
            <a:ext cx="9144000" cy="5143500"/>
          </a:xfrm>
          <a:prstGeom prst="frame">
            <a:avLst>
              <a:gd name="adj1" fmla="val 7684"/>
            </a:avLst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○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■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●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○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■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7805074" y="343750"/>
            <a:ext cx="1046975" cy="714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BM Plex Serif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13425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4813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787200" y="4101500"/>
            <a:ext cx="7569600" cy="3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>
            <a:off x="1244400" y="1886275"/>
            <a:ext cx="6718200" cy="13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Um Método baseado em Objetos Tangíveis para Acompanhamento da Aprendizagem</a:t>
            </a:r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787200" y="4191275"/>
            <a:ext cx="6718200" cy="48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IBM Plex Serif"/>
                <a:ea typeface="IBM Plex Serif"/>
                <a:cs typeface="IBM Plex Serif"/>
                <a:sym typeface="IBM Plex Serif"/>
              </a:rPr>
              <a:t>Doutorando:</a:t>
            </a:r>
            <a:r>
              <a:rPr lang="en" sz="1400" dirty="0"/>
              <a:t> Gabriel de Souza Leitão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IBM Plex Serif"/>
                <a:ea typeface="IBM Plex Serif"/>
                <a:cs typeface="IBM Plex Serif"/>
                <a:sym typeface="IBM Plex Serif"/>
              </a:rPr>
              <a:t>Orientador:</a:t>
            </a:r>
            <a:r>
              <a:rPr lang="en" sz="1400" dirty="0"/>
              <a:t> Raimundo da Silva Barreto</a:t>
            </a: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</a:t>
            </a:r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Sistemas ciberfísicos, ferramentas de autoria e avaliação</a:t>
            </a:r>
            <a:endParaRPr dirty="0"/>
          </a:p>
        </p:txBody>
      </p:sp>
      <p:grpSp>
        <p:nvGrpSpPr>
          <p:cNvPr id="205" name="Google Shape;205;p21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206" name="Google Shape;206;p21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1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>
            <a:spLocks noGrp="1"/>
          </p:cNvSpPr>
          <p:nvPr>
            <p:ph type="title"/>
          </p:nvPr>
        </p:nvSpPr>
        <p:spPr>
          <a:xfrm>
            <a:off x="787200" y="531850"/>
            <a:ext cx="6718200" cy="89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Físico-Virtual</a:t>
            </a:r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218" name="Google Shape;218;p22"/>
          <p:cNvGrpSpPr/>
          <p:nvPr/>
        </p:nvGrpSpPr>
        <p:grpSpPr>
          <a:xfrm>
            <a:off x="2729413" y="1639700"/>
            <a:ext cx="1944600" cy="1569600"/>
            <a:chOff x="3071457" y="2013875"/>
            <a:chExt cx="1944600" cy="1569600"/>
          </a:xfrm>
        </p:grpSpPr>
        <p:sp>
          <p:nvSpPr>
            <p:cNvPr id="219" name="Google Shape;219;p22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0" name="Google Shape;220;p22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Manipulativos Virtuais</a:t>
              </a:r>
              <a:endParaRPr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1" name="Google Shape;221;p22"/>
            <p:cNvSpPr txBox="1"/>
            <p:nvPr/>
          </p:nvSpPr>
          <p:spPr>
            <a:xfrm>
              <a:off x="3316094" y="2716349"/>
              <a:ext cx="14517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1. MF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2. MV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3. MF → MV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4. MV → MF</a:t>
              </a:r>
              <a:endParaRPr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2" name="Google Shape;222;p22"/>
          <p:cNvGrpSpPr/>
          <p:nvPr/>
        </p:nvGrpSpPr>
        <p:grpSpPr>
          <a:xfrm>
            <a:off x="4671513" y="1639700"/>
            <a:ext cx="3001200" cy="1569600"/>
            <a:chOff x="5015938" y="2013875"/>
            <a:chExt cx="3001200" cy="1569600"/>
          </a:xfrm>
        </p:grpSpPr>
        <p:sp>
          <p:nvSpPr>
            <p:cNvPr id="223" name="Google Shape;223;p22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4" name="Google Shape;224;p22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Manipulativos Físico-Virtuais</a:t>
              </a:r>
              <a:endParaRPr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5" name="Google Shape;225;p22"/>
            <p:cNvSpPr txBox="1"/>
            <p:nvPr/>
          </p:nvSpPr>
          <p:spPr>
            <a:xfrm>
              <a:off x="5360225" y="2563950"/>
              <a:ext cx="2625600" cy="8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Habilidades Espaciais (2018)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    - Redução da desigualdade de gêneros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Leitura colaborativa (2018)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    - Atividade em grupo de investigação e 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       narração de histórias</a:t>
              </a:r>
              <a:endParaRPr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6" name="Google Shape;226;p22"/>
          <p:cNvGrpSpPr/>
          <p:nvPr/>
        </p:nvGrpSpPr>
        <p:grpSpPr>
          <a:xfrm>
            <a:off x="4541059" y="2327095"/>
            <a:ext cx="261571" cy="260379"/>
            <a:chOff x="4858109" y="2631368"/>
            <a:chExt cx="316442" cy="315000"/>
          </a:xfrm>
        </p:grpSpPr>
        <p:sp>
          <p:nvSpPr>
            <p:cNvPr id="227" name="Google Shape;227;p22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</a:b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9" name="Google Shape;229;p22"/>
          <p:cNvGrpSpPr/>
          <p:nvPr/>
        </p:nvGrpSpPr>
        <p:grpSpPr>
          <a:xfrm>
            <a:off x="783375" y="1639700"/>
            <a:ext cx="1948425" cy="1569600"/>
            <a:chOff x="1123038" y="2013875"/>
            <a:chExt cx="1948425" cy="1569600"/>
          </a:xfrm>
        </p:grpSpPr>
        <p:sp>
          <p:nvSpPr>
            <p:cNvPr id="230" name="Google Shape;230;p22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1" name="Google Shape;231;p22"/>
            <p:cNvSpPr txBox="1"/>
            <p:nvPr/>
          </p:nvSpPr>
          <p:spPr>
            <a:xfrm>
              <a:off x="11992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Manipulativos</a:t>
              </a:r>
              <a:endParaRPr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Físicos</a:t>
              </a:r>
              <a:endParaRPr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2" name="Google Shape;232;p22"/>
            <p:cNvSpPr txBox="1"/>
            <p:nvPr/>
          </p:nvSpPr>
          <p:spPr>
            <a:xfrm>
              <a:off x="1123038" y="2716350"/>
              <a:ext cx="19446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Aprendizado de Física (2011)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Aprendizado de Eletrônica (2014)</a:t>
              </a:r>
              <a:endParaRPr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33" name="Google Shape;233;p22"/>
          <p:cNvGrpSpPr/>
          <p:nvPr/>
        </p:nvGrpSpPr>
        <p:grpSpPr>
          <a:xfrm>
            <a:off x="2603853" y="2327096"/>
            <a:ext cx="260366" cy="260366"/>
            <a:chOff x="2603853" y="2708096"/>
            <a:chExt cx="260366" cy="260366"/>
          </a:xfrm>
        </p:grpSpPr>
        <p:sp>
          <p:nvSpPr>
            <p:cNvPr id="234" name="Google Shape;234;p22"/>
            <p:cNvSpPr/>
            <p:nvPr/>
          </p:nvSpPr>
          <p:spPr>
            <a:xfrm>
              <a:off x="2603853" y="2708096"/>
              <a:ext cx="260366" cy="26036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5" name="Google Shape;235;p22"/>
            <p:cNvSpPr/>
            <p:nvPr/>
          </p:nvSpPr>
          <p:spPr>
            <a:xfrm rot="2700000">
              <a:off x="2651516" y="2755632"/>
              <a:ext cx="165039" cy="165039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36" name="Google Shape;236;p22"/>
          <p:cNvGrpSpPr/>
          <p:nvPr/>
        </p:nvGrpSpPr>
        <p:grpSpPr>
          <a:xfrm>
            <a:off x="8123081" y="344340"/>
            <a:ext cx="280258" cy="351669"/>
            <a:chOff x="611175" y="2326900"/>
            <a:chExt cx="362700" cy="389575"/>
          </a:xfrm>
        </p:grpSpPr>
        <p:sp>
          <p:nvSpPr>
            <p:cNvPr id="237" name="Google Shape;237;p22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2"/>
          <p:cNvGrpSpPr/>
          <p:nvPr/>
        </p:nvGrpSpPr>
        <p:grpSpPr>
          <a:xfrm>
            <a:off x="8446581" y="486282"/>
            <a:ext cx="357644" cy="402379"/>
            <a:chOff x="2583325" y="2972875"/>
            <a:chExt cx="462850" cy="445750"/>
          </a:xfrm>
        </p:grpSpPr>
        <p:sp>
          <p:nvSpPr>
            <p:cNvPr id="242" name="Google Shape;242;p22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2"/>
          <p:cNvSpPr txBox="1">
            <a:spLocks noGrp="1"/>
          </p:cNvSpPr>
          <p:nvPr>
            <p:ph type="body" idx="4294967295"/>
          </p:nvPr>
        </p:nvSpPr>
        <p:spPr>
          <a:xfrm>
            <a:off x="594825" y="3229325"/>
            <a:ext cx="7165800" cy="144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Char char="▫"/>
            </a:pPr>
            <a:r>
              <a:rPr lang="en" sz="1500"/>
              <a:t>Não há detalhes de como a pontuação é calculada.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▫"/>
            </a:pPr>
            <a:r>
              <a:rPr lang="en" sz="1500"/>
              <a:t>Alguns não apresentam estratégias de avaliação da aprendizagem.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▫"/>
            </a:pPr>
            <a:r>
              <a:rPr lang="en" sz="1500"/>
              <a:t>Não há coleta de dados de interação.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▫"/>
            </a:pPr>
            <a:r>
              <a:rPr lang="en" sz="1500"/>
              <a:t>A maioria dos trabalhos propõe OAs ou físico ou virtuais com um ambiente de utilização especializado.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>
            <a:spLocks noGrp="1"/>
          </p:cNvSpPr>
          <p:nvPr>
            <p:ph type="title"/>
          </p:nvPr>
        </p:nvSpPr>
        <p:spPr>
          <a:xfrm>
            <a:off x="634800" y="531850"/>
            <a:ext cx="7020900" cy="504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 - Físico-Virtual</a:t>
            </a:r>
            <a:endParaRPr/>
          </a:p>
        </p:txBody>
      </p:sp>
      <p:sp>
        <p:nvSpPr>
          <p:cNvPr id="250" name="Google Shape;250;p2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251" name="Google Shape;251;p23"/>
          <p:cNvGrpSpPr/>
          <p:nvPr/>
        </p:nvGrpSpPr>
        <p:grpSpPr>
          <a:xfrm>
            <a:off x="8123081" y="344340"/>
            <a:ext cx="280258" cy="351669"/>
            <a:chOff x="611175" y="2326900"/>
            <a:chExt cx="362700" cy="389575"/>
          </a:xfrm>
        </p:grpSpPr>
        <p:sp>
          <p:nvSpPr>
            <p:cNvPr id="252" name="Google Shape;252;p23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23"/>
          <p:cNvGrpSpPr/>
          <p:nvPr/>
        </p:nvGrpSpPr>
        <p:grpSpPr>
          <a:xfrm>
            <a:off x="8446581" y="486282"/>
            <a:ext cx="357644" cy="402379"/>
            <a:chOff x="2583325" y="2972875"/>
            <a:chExt cx="462850" cy="445750"/>
          </a:xfrm>
        </p:grpSpPr>
        <p:sp>
          <p:nvSpPr>
            <p:cNvPr id="257" name="Google Shape;257;p23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9" name="Google Shape;2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9300" y="1818100"/>
            <a:ext cx="2492730" cy="217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1600" y="1804525"/>
            <a:ext cx="2791175" cy="21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3"/>
          <p:cNvSpPr txBox="1">
            <a:spLocks noGrp="1"/>
          </p:cNvSpPr>
          <p:nvPr>
            <p:ph type="body" idx="4294967295"/>
          </p:nvPr>
        </p:nvSpPr>
        <p:spPr>
          <a:xfrm>
            <a:off x="3297800" y="3989975"/>
            <a:ext cx="2645400" cy="35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Modelo Conceitual de um AFVA</a:t>
            </a:r>
            <a:endParaRPr sz="1400"/>
          </a:p>
        </p:txBody>
      </p:sp>
      <p:sp>
        <p:nvSpPr>
          <p:cNvPr id="262" name="Google Shape;262;p23"/>
          <p:cNvSpPr txBox="1">
            <a:spLocks noGrp="1"/>
          </p:cNvSpPr>
          <p:nvPr>
            <p:ph type="subTitle" idx="4294967295"/>
          </p:nvPr>
        </p:nvSpPr>
        <p:spPr>
          <a:xfrm>
            <a:off x="558600" y="1154800"/>
            <a:ext cx="2529900" cy="34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</a:rPr>
              <a:t>Plataforma Toogle (2014)</a:t>
            </a:r>
            <a:endParaRPr sz="16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Estudo de caso: modelo virtual + GPS + envio de apostila.</a:t>
            </a:r>
            <a:endParaRPr sz="1400"/>
          </a:p>
          <a:p>
            <a:pPr marL="171450" lvl="0" indent="-203200" algn="l" rtl="0">
              <a:spcBef>
                <a:spcPts val="60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Uso de EEML para descrição e comunicação entre as partes físico-virtuais</a:t>
            </a:r>
            <a:endParaRPr sz="1400"/>
          </a:p>
          <a:p>
            <a:pPr marL="17145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Não propõe estratégias ou ferramentas para gerência educacional ou avaliação da aprendizagem</a:t>
            </a:r>
            <a:endParaRPr sz="1400"/>
          </a:p>
          <a:p>
            <a:pPr marL="17145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Não explora os dados de interação dos estudantes</a:t>
            </a:r>
            <a:endParaRPr sz="1400"/>
          </a:p>
          <a:p>
            <a:pPr marL="17145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Não define metadados de OA</a:t>
            </a:r>
            <a:endParaRPr sz="1400"/>
          </a:p>
        </p:txBody>
      </p:sp>
      <p:sp>
        <p:nvSpPr>
          <p:cNvPr id="263" name="Google Shape;263;p23"/>
          <p:cNvSpPr txBox="1">
            <a:spLocks noGrp="1"/>
          </p:cNvSpPr>
          <p:nvPr>
            <p:ph type="body" idx="4294967295"/>
          </p:nvPr>
        </p:nvSpPr>
        <p:spPr>
          <a:xfrm>
            <a:off x="6493962" y="3989975"/>
            <a:ext cx="1763400" cy="35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Plataforma Toogle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787200" y="531850"/>
            <a:ext cx="6718200" cy="89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Ferramentas de Autoria</a:t>
            </a:r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270" name="Google Shape;270;p24"/>
          <p:cNvGrpSpPr/>
          <p:nvPr/>
        </p:nvGrpSpPr>
        <p:grpSpPr>
          <a:xfrm>
            <a:off x="8372092" y="339233"/>
            <a:ext cx="367660" cy="504569"/>
            <a:chOff x="584925" y="238125"/>
            <a:chExt cx="415200" cy="525100"/>
          </a:xfrm>
        </p:grpSpPr>
        <p:sp>
          <p:nvSpPr>
            <p:cNvPr id="271" name="Google Shape;271;p24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4"/>
          <p:cNvSpPr txBox="1">
            <a:spLocks noGrp="1"/>
          </p:cNvSpPr>
          <p:nvPr>
            <p:ph type="body" idx="4294967295"/>
          </p:nvPr>
        </p:nvSpPr>
        <p:spPr>
          <a:xfrm>
            <a:off x="787200" y="1799425"/>
            <a:ext cx="2024100" cy="241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Passos et al. (2010)</a:t>
            </a:r>
            <a:endParaRPr sz="1600" b="1"/>
          </a:p>
          <a:p>
            <a:pPr marL="171450" lvl="0" indent="-215900" algn="l" rtl="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Inserção de códigos VBA no Microsoft® PowerPoint®</a:t>
            </a:r>
            <a:endParaRPr sz="1600"/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Aplicações interativas</a:t>
            </a:r>
            <a:endParaRPr sz="1600"/>
          </a:p>
        </p:txBody>
      </p:sp>
      <p:sp>
        <p:nvSpPr>
          <p:cNvPr id="278" name="Google Shape;278;p24"/>
          <p:cNvSpPr txBox="1">
            <a:spLocks noGrp="1"/>
          </p:cNvSpPr>
          <p:nvPr>
            <p:ph type="body" idx="4294967295"/>
          </p:nvPr>
        </p:nvSpPr>
        <p:spPr>
          <a:xfrm>
            <a:off x="3134250" y="1799425"/>
            <a:ext cx="2347200" cy="241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Orlandi e Isotani (2012)</a:t>
            </a:r>
            <a:endParaRPr sz="1600" b="1"/>
          </a:p>
          <a:p>
            <a:pPr marL="171450" lvl="0" indent="-215900" algn="l" rtl="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Lista de Exercícios com Correção Automática (LECA)</a:t>
            </a:r>
            <a:endParaRPr sz="1600"/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Dispositivos móveis</a:t>
            </a:r>
            <a:endParaRPr sz="1600"/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Avaliação através de pontuação</a:t>
            </a:r>
            <a:endParaRPr sz="1600"/>
          </a:p>
        </p:txBody>
      </p:sp>
      <p:sp>
        <p:nvSpPr>
          <p:cNvPr id="279" name="Google Shape;279;p24"/>
          <p:cNvSpPr txBox="1">
            <a:spLocks noGrp="1"/>
          </p:cNvSpPr>
          <p:nvPr>
            <p:ph type="body" idx="4294967295"/>
          </p:nvPr>
        </p:nvSpPr>
        <p:spPr>
          <a:xfrm>
            <a:off x="5938500" y="1799425"/>
            <a:ext cx="2508000" cy="241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Guterres e Moraes (2014)</a:t>
            </a:r>
            <a:endParaRPr sz="1600" b="1"/>
          </a:p>
          <a:p>
            <a:pPr marL="171450" lvl="0" indent="-215900" algn="l" rtl="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Foco em usuários com pouco conhecimento em informática</a:t>
            </a:r>
            <a:endParaRPr sz="1600"/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Baseada em Web</a:t>
            </a:r>
            <a:endParaRPr sz="16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>
            <a:spLocks noGrp="1"/>
          </p:cNvSpPr>
          <p:nvPr>
            <p:ph type="title"/>
          </p:nvPr>
        </p:nvSpPr>
        <p:spPr>
          <a:xfrm>
            <a:off x="787200" y="531850"/>
            <a:ext cx="6718200" cy="89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e Avaliação da Aprendizagem</a:t>
            </a:r>
            <a:endParaRPr/>
          </a:p>
        </p:txBody>
      </p:sp>
      <p:sp>
        <p:nvSpPr>
          <p:cNvPr id="285" name="Google Shape;285;p2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286" name="Google Shape;286;p25"/>
          <p:cNvGrpSpPr/>
          <p:nvPr/>
        </p:nvGrpSpPr>
        <p:grpSpPr>
          <a:xfrm>
            <a:off x="8213633" y="379156"/>
            <a:ext cx="554171" cy="417876"/>
            <a:chOff x="3936375" y="3703750"/>
            <a:chExt cx="453050" cy="332175"/>
          </a:xfrm>
        </p:grpSpPr>
        <p:sp>
          <p:nvSpPr>
            <p:cNvPr id="287" name="Google Shape;287;p25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5"/>
          <p:cNvSpPr txBox="1">
            <a:spLocks noGrp="1"/>
          </p:cNvSpPr>
          <p:nvPr>
            <p:ph type="body" idx="4294967295"/>
          </p:nvPr>
        </p:nvSpPr>
        <p:spPr>
          <a:xfrm>
            <a:off x="2372625" y="1899025"/>
            <a:ext cx="1920900" cy="163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WebMonitor </a:t>
            </a:r>
            <a:br>
              <a:rPr lang="en" sz="1100" b="1"/>
            </a:br>
            <a:r>
              <a:rPr lang="en" sz="1100" b="1"/>
              <a:t>(Lucena 2015)</a:t>
            </a:r>
            <a:endParaRPr sz="1100" b="1"/>
          </a:p>
          <a:p>
            <a:pPr marL="171450" lvl="0" indent="-184150" algn="l" rtl="0">
              <a:spcBef>
                <a:spcPts val="60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Plugin para Moodle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Monitoramento de desempenho com Treemap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Dados de interação do estudante (posts, fóruns…)</a:t>
            </a:r>
            <a:endParaRPr sz="1100"/>
          </a:p>
        </p:txBody>
      </p:sp>
      <p:sp>
        <p:nvSpPr>
          <p:cNvPr id="293" name="Google Shape;293;p25"/>
          <p:cNvSpPr txBox="1">
            <a:spLocks noGrp="1"/>
          </p:cNvSpPr>
          <p:nvPr>
            <p:ph type="body" idx="4294967295"/>
          </p:nvPr>
        </p:nvSpPr>
        <p:spPr>
          <a:xfrm>
            <a:off x="4449875" y="1899025"/>
            <a:ext cx="2024100" cy="166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Métricas de Desempenho (Biswas e Ghosh 2007)</a:t>
            </a:r>
            <a:endParaRPr sz="1100" b="1"/>
          </a:p>
          <a:p>
            <a:pPr marL="171450" lvl="0" indent="-184150" algn="l" rtl="0">
              <a:spcBef>
                <a:spcPts val="60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Nível de Compreensão: baseado no tempo de resposta, no desvio e em níveis de dificuldade.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Taxa de Aprendizagem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Nível de dificuldade</a:t>
            </a:r>
            <a:endParaRPr sz="1100"/>
          </a:p>
        </p:txBody>
      </p:sp>
      <p:sp>
        <p:nvSpPr>
          <p:cNvPr id="294" name="Google Shape;294;p25"/>
          <p:cNvSpPr txBox="1">
            <a:spLocks noGrp="1"/>
          </p:cNvSpPr>
          <p:nvPr>
            <p:ph type="body" idx="4294967295"/>
          </p:nvPr>
        </p:nvSpPr>
        <p:spPr>
          <a:xfrm>
            <a:off x="6381625" y="1899025"/>
            <a:ext cx="2189400" cy="24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Learning Vectors para Moodle </a:t>
            </a:r>
            <a:br>
              <a:rPr lang="en" sz="1100" b="1"/>
            </a:br>
            <a:r>
              <a:rPr lang="en" sz="1100" b="1"/>
              <a:t>(Sales et al. 2012; 2019)</a:t>
            </a:r>
            <a:endParaRPr sz="1100" b="1"/>
          </a:p>
          <a:p>
            <a:pPr marL="171450" lvl="0" indent="-184150" algn="l" rtl="0">
              <a:spcBef>
                <a:spcPts val="60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Escala de menções qualitativas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Baseado na Escala Likert associada a emoticons e GIFs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O vetor de aprendizagem é composto por: notas/frequência, atividades a distância (fóruns, chats, tarefas e wikis), atividades presenciais e interações ponderadas categorizadas pelo professor</a:t>
            </a:r>
            <a:endParaRPr sz="1100"/>
          </a:p>
        </p:txBody>
      </p:sp>
      <p:sp>
        <p:nvSpPr>
          <p:cNvPr id="295" name="Google Shape;295;p25"/>
          <p:cNvSpPr txBox="1">
            <a:spLocks noGrp="1"/>
          </p:cNvSpPr>
          <p:nvPr>
            <p:ph type="body" idx="4294967295"/>
          </p:nvPr>
        </p:nvSpPr>
        <p:spPr>
          <a:xfrm>
            <a:off x="517725" y="1899025"/>
            <a:ext cx="1854900" cy="15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Learning Analytics </a:t>
            </a:r>
            <a:br>
              <a:rPr lang="en" sz="1100" b="1"/>
            </a:br>
            <a:r>
              <a:rPr lang="en" sz="1100" b="1"/>
              <a:t>(Nunes et al 2016)</a:t>
            </a:r>
            <a:endParaRPr sz="1100" b="1"/>
          </a:p>
          <a:p>
            <a:pPr marL="171450" lvl="0" indent="-184150" algn="l" rtl="0">
              <a:spcBef>
                <a:spcPts val="60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Cursos semi presenciais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Avaliação de desempenho por notas e participação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Apresenta fórmula apenas para nota final</a:t>
            </a:r>
            <a:endParaRPr sz="1100"/>
          </a:p>
        </p:txBody>
      </p:sp>
      <p:sp>
        <p:nvSpPr>
          <p:cNvPr id="296" name="Google Shape;296;p25"/>
          <p:cNvSpPr txBox="1"/>
          <p:nvPr/>
        </p:nvSpPr>
        <p:spPr>
          <a:xfrm>
            <a:off x="898725" y="3795700"/>
            <a:ext cx="47532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Nenhum dos trabalhos de avaliação da aprendizagem leva em consideração o uso de OA físico-virtuais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 Proposto</a:t>
            </a:r>
            <a:endParaRPr/>
          </a:p>
        </p:txBody>
      </p:sp>
      <p:sp>
        <p:nvSpPr>
          <p:cNvPr id="302" name="Google Shape;302;p26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Plataforma Tangível</a:t>
            </a:r>
            <a:endParaRPr dirty="0"/>
          </a:p>
        </p:txBody>
      </p:sp>
      <p:grpSp>
        <p:nvGrpSpPr>
          <p:cNvPr id="303" name="Google Shape;303;p26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304" name="Google Shape;304;p2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26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475410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Método Proposto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5" name="Google Shape;315;p2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16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16" name="Google Shape;3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200" y="1372100"/>
            <a:ext cx="6196948" cy="3149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27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18" name="Google Shape;318;p2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Método Proposto - Compositor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7" name="Google Shape;327;p2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17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28" name="Google Shape;3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975" y="1538975"/>
            <a:ext cx="5645449" cy="273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28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30" name="Google Shape;330;p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"/>
          <p:cNvSpPr txBox="1">
            <a:spLocks noGrp="1"/>
          </p:cNvSpPr>
          <p:nvPr>
            <p:ph type="body" idx="1"/>
          </p:nvPr>
        </p:nvSpPr>
        <p:spPr>
          <a:xfrm>
            <a:off x="572973" y="1357822"/>
            <a:ext cx="2982185" cy="28401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 dirty="0"/>
              <a:t>Índice de Dificuldade da Questão (IDQ)</a:t>
            </a:r>
            <a:endParaRPr sz="18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endParaRPr lang="en" sz="18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 dirty="0"/>
              <a:t>Índice de Dificuldade do Conteúdo (IDC)</a:t>
            </a:r>
            <a:endParaRPr sz="18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endParaRPr lang="en" sz="18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 dirty="0"/>
              <a:t>Tempo estimado de resposta</a:t>
            </a:r>
            <a:endParaRPr sz="18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endParaRPr lang="en" sz="18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 dirty="0"/>
              <a:t>Peso das alternativas</a:t>
            </a:r>
            <a:endParaRPr sz="1800" dirty="0"/>
          </a:p>
        </p:txBody>
      </p:sp>
      <p:sp>
        <p:nvSpPr>
          <p:cNvPr id="352" name="Google Shape;352;p30"/>
          <p:cNvSpPr txBox="1">
            <a:spLocks noGrp="1"/>
          </p:cNvSpPr>
          <p:nvPr>
            <p:ph type="title"/>
          </p:nvPr>
        </p:nvSpPr>
        <p:spPr>
          <a:xfrm>
            <a:off x="997656" y="530166"/>
            <a:ext cx="6230457" cy="47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 Proposto - OA Questionário</a:t>
            </a:r>
            <a:endParaRPr dirty="0"/>
          </a:p>
        </p:txBody>
      </p:sp>
      <p:sp>
        <p:nvSpPr>
          <p:cNvPr id="353" name="Google Shape;353;p3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355" name="Google Shape;355;p30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56" name="Google Shape;356;p30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3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18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3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685629A-8A38-BDB3-EB39-BAA2F25736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726"/>
          <a:stretch/>
        </p:blipFill>
        <p:spPr>
          <a:xfrm>
            <a:off x="3555158" y="1510681"/>
            <a:ext cx="5015869" cy="253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30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929367" y="523333"/>
            <a:ext cx="613908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Objeto T</a:t>
            </a:r>
            <a:r>
              <a:rPr lang="pt-BR" dirty="0">
                <a:solidFill>
                  <a:schemeClr val="dk1"/>
                </a:solidFill>
              </a:rPr>
              <a:t>a</a:t>
            </a:r>
            <a:r>
              <a:rPr lang="en" dirty="0">
                <a:solidFill>
                  <a:schemeClr val="dk1"/>
                </a:solidFill>
              </a:rPr>
              <a:t>ngível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agem 9" descr="Diagrama">
            <a:extLst>
              <a:ext uri="{FF2B5EF4-FFF2-40B4-BE49-F238E27FC236}">
                <a16:creationId xmlns:a16="http://schemas.microsoft.com/office/drawing/2014/main" id="{2A3EF70B-4E87-A416-D426-830041D3A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300" y="1110343"/>
            <a:ext cx="5271778" cy="34797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Roteiro da Apresentação</a:t>
            </a: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30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Introdução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Trabalhos Relacionados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Método Proposto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Resultados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Considerações Finais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Referências</a:t>
            </a:r>
            <a:endParaRPr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84" name="Google Shape;84;p13"/>
          <p:cNvGrpSpPr/>
          <p:nvPr/>
        </p:nvGrpSpPr>
        <p:grpSpPr>
          <a:xfrm>
            <a:off x="8328317" y="295712"/>
            <a:ext cx="576784" cy="675854"/>
            <a:chOff x="4636075" y="261925"/>
            <a:chExt cx="401800" cy="475050"/>
          </a:xfrm>
        </p:grpSpPr>
        <p:sp>
          <p:nvSpPr>
            <p:cNvPr id="85" name="Google Shape;85;p13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595048" y="562305"/>
            <a:ext cx="764166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Modelo BPMN – Criação de Objeto T</a:t>
            </a:r>
            <a:r>
              <a:rPr lang="pt-BR" sz="2600" dirty="0">
                <a:solidFill>
                  <a:schemeClr val="dk1"/>
                </a:solidFill>
              </a:rPr>
              <a:t>a</a:t>
            </a:r>
            <a:r>
              <a:rPr lang="en" sz="2600" dirty="0">
                <a:solidFill>
                  <a:schemeClr val="dk1"/>
                </a:solidFill>
              </a:rPr>
              <a:t>ngível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20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m 5" descr="Diagrama, Esquemático&#10;&#10;Descrição gerada automaticamente">
            <a:extLst>
              <a:ext uri="{FF2B5EF4-FFF2-40B4-BE49-F238E27FC236}">
                <a16:creationId xmlns:a16="http://schemas.microsoft.com/office/drawing/2014/main" id="{103BDEA3-9DB1-1AA6-E918-2B1BEDFED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98" b="4233"/>
          <a:stretch/>
        </p:blipFill>
        <p:spPr>
          <a:xfrm>
            <a:off x="511979" y="1226130"/>
            <a:ext cx="8009533" cy="321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81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544286" y="468805"/>
            <a:ext cx="7003144" cy="8447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Modelo BPMN</a:t>
            </a:r>
            <a:br>
              <a:rPr lang="en" sz="2600" dirty="0">
                <a:solidFill>
                  <a:schemeClr val="dk1"/>
                </a:solidFill>
              </a:rPr>
            </a:br>
            <a:r>
              <a:rPr lang="pt-BR" sz="2600" dirty="0">
                <a:solidFill>
                  <a:schemeClr val="dk1"/>
                </a:solidFill>
              </a:rPr>
              <a:t>Subprocesso “Definir Serviços”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45308105-542A-8BB1-A21B-D05D17F48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90" y="1344454"/>
            <a:ext cx="7561785" cy="333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97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514005" y="508000"/>
            <a:ext cx="7040682" cy="7892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Atributos de um Objeto Tangível de Aprendizagem</a:t>
            </a:r>
            <a:endParaRPr sz="2600"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367" name="Google Shape;367;p3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68" name="Google Shape;368;p3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22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336C2E-5A98-F6B4-2D63-4E814EE75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73" y="1383393"/>
            <a:ext cx="4531025" cy="321415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F5C8F76-E54A-FF08-159B-560DF58E967D}"/>
              </a:ext>
            </a:extLst>
          </p:cNvPr>
          <p:cNvSpPr txBox="1"/>
          <p:nvPr/>
        </p:nvSpPr>
        <p:spPr>
          <a:xfrm>
            <a:off x="5460771" y="2339067"/>
            <a:ext cx="3110256" cy="130280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lt1"/>
              </a:buClr>
              <a:buSzPts val="2800"/>
              <a:buFont typeface="IBM Plex Serif SemiBold"/>
              <a:buNone/>
              <a:defRPr sz="26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l"/>
            <a:r>
              <a:rPr lang="pt-BR" sz="2000" dirty="0"/>
              <a:t>Padrão de Metadados: </a:t>
            </a:r>
          </a:p>
          <a:p>
            <a:pPr algn="l"/>
            <a:r>
              <a:rPr lang="pt-BR" sz="2000" dirty="0"/>
              <a:t>Perfil PM-OBAA-FULL + </a:t>
            </a:r>
          </a:p>
          <a:p>
            <a:pPr algn="l"/>
            <a:r>
              <a:rPr lang="pt-BR" sz="2000" dirty="0"/>
              <a:t>Descritores OBAA fora do perfil</a:t>
            </a:r>
          </a:p>
        </p:txBody>
      </p:sp>
    </p:spTree>
    <p:extLst>
      <p:ext uri="{BB962C8B-B14F-4D97-AF65-F5344CB8AC3E}">
        <p14:creationId xmlns:p14="http://schemas.microsoft.com/office/powerpoint/2010/main" val="3652650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1263197" y="575139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- Servidor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49C8E3A-3BA9-EE1D-BBB6-42560661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982" y="1207550"/>
            <a:ext cx="5515830" cy="320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0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1161652" y="579152"/>
            <a:ext cx="6298746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Player Tangível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24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5BAD357A-21E5-76B6-754E-AE1D28287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46" y="1172761"/>
            <a:ext cx="7936261" cy="327643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638629" y="579152"/>
            <a:ext cx="682176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Conexão Websocket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25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658DCD13-3576-77E4-74A2-B1AE426D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12" y="1614714"/>
            <a:ext cx="4646719" cy="243114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FD8A241-1ECA-B418-52A7-2DEF6D61D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470" y="1265102"/>
            <a:ext cx="3217699" cy="138608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27D4FA1-D3D4-B830-4057-7023A9239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470" y="2799221"/>
            <a:ext cx="3285937" cy="16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68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595086" y="512065"/>
            <a:ext cx="682176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Pareamento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26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788DBC78-115B-4E52-9F92-8EFFF769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5" y="1458685"/>
            <a:ext cx="4553155" cy="2879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4BFB187-B040-3F72-0CDC-6169C49C6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540" y="1027044"/>
            <a:ext cx="3286043" cy="118421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8C6D7EF-4128-FE38-5463-C1083DB62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238" y="2211259"/>
            <a:ext cx="3333391" cy="240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22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537029" y="483700"/>
            <a:ext cx="682176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Método Proposto – Envio de Dados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462138" y="4457099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27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49AAD0FB-D9A3-13AC-83CB-05AC51711B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78"/>
          <a:stretch/>
        </p:blipFill>
        <p:spPr>
          <a:xfrm>
            <a:off x="5458686" y="899487"/>
            <a:ext cx="3044616" cy="108755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961E768-4489-DB5D-3FB5-5850D9468C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59"/>
          <a:stretch/>
        </p:blipFill>
        <p:spPr>
          <a:xfrm>
            <a:off x="5458686" y="1982513"/>
            <a:ext cx="3044616" cy="106861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3F19DF3-708C-0240-A667-4FF20FEC2B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43" b="1563"/>
          <a:stretch/>
        </p:blipFill>
        <p:spPr>
          <a:xfrm>
            <a:off x="5458685" y="3101415"/>
            <a:ext cx="3044617" cy="1485284"/>
          </a:xfrm>
          <a:prstGeom prst="rect">
            <a:avLst/>
          </a:prstGeom>
        </p:spPr>
      </p:pic>
      <p:pic>
        <p:nvPicPr>
          <p:cNvPr id="4" name="Imagem 3" descr="Gráfico de caixa estreita&#10;&#10;Descrição gerada automaticamente com confiança média">
            <a:extLst>
              <a:ext uri="{FF2B5EF4-FFF2-40B4-BE49-F238E27FC236}">
                <a16:creationId xmlns:a16="http://schemas.microsoft.com/office/drawing/2014/main" id="{2069E689-C01B-E3E6-3CDD-0B82AFD1A7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51" r="1318"/>
          <a:stretch/>
        </p:blipFill>
        <p:spPr>
          <a:xfrm>
            <a:off x="471714" y="1547790"/>
            <a:ext cx="4986971" cy="259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48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537029" y="483700"/>
            <a:ext cx="682176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Método Proposto – Reconexão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90953" y="4452124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28</a:t>
            </a:fld>
            <a:endParaRPr dirty="0"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94709647-74AC-1F13-4A08-16A8D4DC9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55" y="1854362"/>
            <a:ext cx="4855066" cy="170163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703CF81-BE59-06E2-E889-E8EA38915C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48"/>
          <a:stretch/>
        </p:blipFill>
        <p:spPr>
          <a:xfrm>
            <a:off x="5350274" y="1226131"/>
            <a:ext cx="3270529" cy="216411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62AB44D-6008-3D21-E75C-73F7C832AB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967"/>
          <a:stretch/>
        </p:blipFill>
        <p:spPr>
          <a:xfrm>
            <a:off x="5368938" y="3461657"/>
            <a:ext cx="3251865" cy="103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69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- Analíticos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29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0" name="Google Shape;4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575" y="1512350"/>
            <a:ext cx="6937533" cy="28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Introdução</a:t>
            </a:r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Educação no mundo contemporâneo</a:t>
            </a:r>
            <a:endParaRPr dirty="0"/>
          </a:p>
        </p:txBody>
      </p:sp>
      <p:grpSp>
        <p:nvGrpSpPr>
          <p:cNvPr id="95" name="Google Shape;95;p14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96" name="Google Shape;96;p14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4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9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Métricas Independentes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Nota Tradicional</a:t>
            </a:r>
            <a:br>
              <a:rPr lang="en" dirty="0"/>
            </a:br>
            <a:r>
              <a:rPr lang="en" dirty="0"/>
              <a:t>Nota Ponderada</a:t>
            </a:r>
            <a:br>
              <a:rPr lang="en" dirty="0"/>
            </a:br>
            <a:r>
              <a:rPr lang="en" dirty="0"/>
              <a:t>Dúvida da Questão</a:t>
            </a:r>
            <a:br>
              <a:rPr lang="en" dirty="0"/>
            </a:br>
            <a:r>
              <a:rPr lang="en" dirty="0"/>
              <a:t>Grau de Assertividade</a:t>
            </a:r>
            <a:br>
              <a:rPr lang="en" dirty="0"/>
            </a:br>
            <a:r>
              <a:rPr lang="en" dirty="0"/>
              <a:t>Tempo de Resposta</a:t>
            </a:r>
            <a:endParaRPr dirty="0"/>
          </a:p>
        </p:txBody>
      </p:sp>
      <p:sp>
        <p:nvSpPr>
          <p:cNvPr id="426" name="Google Shape;426;p3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 Proposto - Analíticos</a:t>
            </a:r>
            <a:endParaRPr dirty="0"/>
          </a:p>
        </p:txBody>
      </p:sp>
      <p:sp>
        <p:nvSpPr>
          <p:cNvPr id="427" name="Google Shape;427;p36"/>
          <p:cNvSpPr txBox="1">
            <a:spLocks noGrp="1"/>
          </p:cNvSpPr>
          <p:nvPr>
            <p:ph type="body" idx="2"/>
          </p:nvPr>
        </p:nvSpPr>
        <p:spPr>
          <a:xfrm>
            <a:off x="4445375" y="1494625"/>
            <a:ext cx="4155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Métricas Compostas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Prioridade</a:t>
            </a:r>
            <a:br>
              <a:rPr lang="en" dirty="0"/>
            </a:br>
            <a:r>
              <a:rPr lang="en" dirty="0"/>
              <a:t>Nível de Compreensão da Questão</a:t>
            </a:r>
            <a:br>
              <a:rPr lang="en" dirty="0"/>
            </a:br>
            <a:r>
              <a:rPr lang="en" dirty="0"/>
              <a:t>Nível de Compreensão do Questionário</a:t>
            </a:r>
          </a:p>
        </p:txBody>
      </p:sp>
      <p:sp>
        <p:nvSpPr>
          <p:cNvPr id="428" name="Google Shape;428;p3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429" name="Google Shape;429;p36"/>
          <p:cNvGrpSpPr/>
          <p:nvPr/>
        </p:nvGrpSpPr>
        <p:grpSpPr>
          <a:xfrm>
            <a:off x="8264613" y="342713"/>
            <a:ext cx="543841" cy="483447"/>
            <a:chOff x="3936375" y="3703750"/>
            <a:chExt cx="453050" cy="332175"/>
          </a:xfrm>
        </p:grpSpPr>
        <p:sp>
          <p:nvSpPr>
            <p:cNvPr id="430" name="Google Shape;430;p36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Métricas em OTAs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31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0593" y="1012098"/>
            <a:ext cx="7103885" cy="352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04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NCQ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32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0400" y="1281727"/>
            <a:ext cx="7653898" cy="305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24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Nota Ponderada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33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488" y="1881444"/>
            <a:ext cx="4487778" cy="140604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5503645-6796-DC28-4D9F-21567D5839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67612" y="1371898"/>
            <a:ext cx="3353900" cy="282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87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Nota Tradicional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34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18467" y="1453271"/>
            <a:ext cx="5452159" cy="245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39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Dúvida e Assertividade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35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3940" y="1901371"/>
            <a:ext cx="3547087" cy="23070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5503645-6796-DC28-4D9F-21567D5839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6159" y="1901371"/>
            <a:ext cx="4306616" cy="2148755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94A207F-5AEF-57F7-0E64-4A59B40337C7}"/>
              </a:ext>
            </a:extLst>
          </p:cNvPr>
          <p:cNvCxnSpPr>
            <a:cxnSpLocks/>
          </p:cNvCxnSpPr>
          <p:nvPr/>
        </p:nvCxnSpPr>
        <p:spPr>
          <a:xfrm>
            <a:off x="4915498" y="2365829"/>
            <a:ext cx="0" cy="957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771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- Compositor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36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00" y="1371898"/>
            <a:ext cx="3344075" cy="298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628" y="1709308"/>
            <a:ext cx="4086399" cy="212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175269" y="2048860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627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- Compositor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37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9"/>
          <p:cNvPicPr preferRelativeResize="0"/>
          <p:nvPr/>
        </p:nvPicPr>
        <p:blipFill>
          <a:blip r:embed="rId3"/>
          <a:srcRect/>
          <a:stretch/>
        </p:blipFill>
        <p:spPr>
          <a:xfrm>
            <a:off x="4858699" y="2308752"/>
            <a:ext cx="3791225" cy="1229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>
          <a:blip r:embed="rId4"/>
          <a:srcRect/>
          <a:stretch/>
        </p:blipFill>
        <p:spPr>
          <a:xfrm>
            <a:off x="587449" y="1709308"/>
            <a:ext cx="3984551" cy="24980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784869" y="2150460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115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620371" y="508000"/>
            <a:ext cx="6934315" cy="7892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Ferramentas</a:t>
            </a:r>
            <a:br>
              <a:rPr lang="en" sz="2600" dirty="0"/>
            </a:br>
            <a:r>
              <a:rPr lang="en" sz="2600" dirty="0"/>
              <a:t>Aspectos Educacionais + R</a:t>
            </a:r>
            <a:r>
              <a:rPr lang="pt-BR" sz="2600" dirty="0"/>
              <a:t>e</a:t>
            </a:r>
            <a:r>
              <a:rPr lang="en" sz="2600" dirty="0"/>
              <a:t>cursos</a:t>
            </a:r>
            <a:endParaRPr sz="2600"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367" name="Google Shape;367;p3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68" name="Google Shape;368;p3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38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754AE6-265F-A5F5-8EF1-0FC4767E0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42" y="1409737"/>
            <a:ext cx="4216741" cy="312741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8B91B27-8D62-DB99-E89A-36C1E2A4A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246" y="2161621"/>
            <a:ext cx="3759201" cy="1606630"/>
          </a:xfrm>
          <a:prstGeom prst="rect">
            <a:avLst/>
          </a:prstGeom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96459008-E008-CC13-C340-E36A9809CC73}"/>
              </a:ext>
            </a:extLst>
          </p:cNvPr>
          <p:cNvCxnSpPr>
            <a:cxnSpLocks/>
          </p:cNvCxnSpPr>
          <p:nvPr/>
        </p:nvCxnSpPr>
        <p:spPr>
          <a:xfrm>
            <a:off x="4800500" y="2161621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400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620371" y="508000"/>
            <a:ext cx="6934315" cy="7892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Ferramentas</a:t>
            </a:r>
            <a:br>
              <a:rPr lang="en" sz="2600" dirty="0"/>
            </a:br>
            <a:r>
              <a:rPr lang="en" sz="2600" dirty="0"/>
              <a:t>R</a:t>
            </a:r>
            <a:r>
              <a:rPr lang="pt-BR" sz="2600" dirty="0"/>
              <a:t>e</a:t>
            </a:r>
            <a:r>
              <a:rPr lang="en" sz="2600" dirty="0"/>
              <a:t>cursos</a:t>
            </a:r>
            <a:endParaRPr sz="2600"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367" name="Google Shape;367;p3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68" name="Google Shape;368;p3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39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6C0118-B0AC-C0A8-EEF7-5EF116E87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000"/>
          <a:stretch/>
        </p:blipFill>
        <p:spPr>
          <a:xfrm>
            <a:off x="535549" y="2376365"/>
            <a:ext cx="3700180" cy="127452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C871E6E-DE75-A9A9-B093-D30C1D7FAD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315"/>
          <a:stretch/>
        </p:blipFill>
        <p:spPr>
          <a:xfrm>
            <a:off x="4335342" y="1746940"/>
            <a:ext cx="4273109" cy="253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71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5"/>
          <p:cNvGrpSpPr/>
          <p:nvPr/>
        </p:nvGrpSpPr>
        <p:grpSpPr>
          <a:xfrm>
            <a:off x="8382832" y="308995"/>
            <a:ext cx="554673" cy="598289"/>
            <a:chOff x="5241175" y="4959100"/>
            <a:chExt cx="539775" cy="517775"/>
          </a:xfrm>
        </p:grpSpPr>
        <p:sp>
          <p:nvSpPr>
            <p:cNvPr id="107" name="Google Shape;107;p1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642300" y="1479675"/>
            <a:ext cx="3913800" cy="230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Nosso modo de “pensar” e “enxergar” o mundo é afetado pela tecnologia</a:t>
            </a:r>
            <a:endParaRPr sz="3000" dirty="0"/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8328327" y="42621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15" name="Google Shape;115;p15"/>
          <p:cNvGrpSpPr/>
          <p:nvPr/>
        </p:nvGrpSpPr>
        <p:grpSpPr>
          <a:xfrm>
            <a:off x="4635023" y="754596"/>
            <a:ext cx="3389128" cy="3699722"/>
            <a:chOff x="4253872" y="536695"/>
            <a:chExt cx="3666300" cy="4070101"/>
          </a:xfrm>
        </p:grpSpPr>
        <p:sp>
          <p:nvSpPr>
            <p:cNvPr id="116" name="Google Shape;116;p15"/>
            <p:cNvSpPr/>
            <p:nvPr/>
          </p:nvSpPr>
          <p:spPr>
            <a:xfrm>
              <a:off x="4253872" y="646485"/>
              <a:ext cx="3666300" cy="38436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7" name="Google Shape;117;p15"/>
            <p:cNvPicPr preferRelativeResize="0"/>
            <p:nvPr/>
          </p:nvPicPr>
          <p:blipFill rotWithShape="1">
            <a:blip r:embed="rId4">
              <a:alphaModFix/>
            </a:blip>
            <a:srcRect l="28041" r="27944"/>
            <a:stretch/>
          </p:blipFill>
          <p:spPr>
            <a:xfrm>
              <a:off x="4293855" y="536695"/>
              <a:ext cx="3586353" cy="4070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5"/>
            <p:cNvSpPr/>
            <p:nvPr/>
          </p:nvSpPr>
          <p:spPr>
            <a:xfrm>
              <a:off x="4627744" y="1832885"/>
              <a:ext cx="889628" cy="2479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 b="1">
                  <a:solidFill>
                    <a:srgbClr val="FF9900"/>
                  </a:solidFill>
                </a:rPr>
                <a:t>INTERNET DAS COISAS</a:t>
              </a:r>
              <a:endParaRPr sz="500" b="1">
                <a:solidFill>
                  <a:srgbClr val="FF9900"/>
                </a:solidFill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620371" y="508000"/>
            <a:ext cx="6934315" cy="7892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Ferramentas</a:t>
            </a:r>
            <a:br>
              <a:rPr lang="en" sz="2600" dirty="0"/>
            </a:br>
            <a:r>
              <a:rPr lang="en" sz="2600" dirty="0"/>
              <a:t>Serviços (Regras dos C</a:t>
            </a:r>
            <a:r>
              <a:rPr lang="pt-BR" sz="2600" dirty="0"/>
              <a:t>a</a:t>
            </a:r>
            <a:r>
              <a:rPr lang="en" sz="2600" dirty="0"/>
              <a:t>sos de Teste)</a:t>
            </a:r>
            <a:endParaRPr sz="2600"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367" name="Google Shape;367;p3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68" name="Google Shape;368;p3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40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8621AB-13D2-9FC6-1929-5E0436F6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026" y="1439558"/>
            <a:ext cx="4877947" cy="30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20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41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587449" y="583320"/>
            <a:ext cx="5645150" cy="4873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– Player Tangível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9"/>
          <p:cNvPicPr preferRelativeResize="0"/>
          <p:nvPr/>
        </p:nvPicPr>
        <p:blipFill>
          <a:blip r:embed="rId4"/>
          <a:srcRect/>
          <a:stretch/>
        </p:blipFill>
        <p:spPr>
          <a:xfrm>
            <a:off x="4679563" y="1310837"/>
            <a:ext cx="3474936" cy="3042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 rotWithShape="1">
          <a:blip r:embed="rId5"/>
          <a:srcRect l="3862" r="16863"/>
          <a:stretch/>
        </p:blipFill>
        <p:spPr>
          <a:xfrm>
            <a:off x="690269" y="1297019"/>
            <a:ext cx="3311203" cy="30413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355023" y="2044799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4590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42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587449" y="583320"/>
            <a:ext cx="5645150" cy="4873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– Analíticos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6" name="Google Shape;346;p29"/>
          <p:cNvPicPr preferRelativeResize="0"/>
          <p:nvPr/>
        </p:nvPicPr>
        <p:blipFill rotWithShape="1">
          <a:blip r:embed="rId4"/>
          <a:srcRect l="-57" r="-1724"/>
          <a:stretch/>
        </p:blipFill>
        <p:spPr>
          <a:xfrm>
            <a:off x="506250" y="1404592"/>
            <a:ext cx="3474085" cy="28763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003331" y="2044799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8F005180-E9A6-E878-C209-76D730BD6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323" y="1297019"/>
            <a:ext cx="2089531" cy="3083154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03EBDCD2-6FD0-6588-27EA-CAE8806C7293}"/>
              </a:ext>
            </a:extLst>
          </p:cNvPr>
          <p:cNvCxnSpPr>
            <a:cxnSpLocks/>
          </p:cNvCxnSpPr>
          <p:nvPr/>
        </p:nvCxnSpPr>
        <p:spPr>
          <a:xfrm>
            <a:off x="6248872" y="2000428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E810467B-6353-D55E-9284-F0902BCB55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73" b="1356"/>
          <a:stretch/>
        </p:blipFill>
        <p:spPr>
          <a:xfrm>
            <a:off x="6368062" y="1070683"/>
            <a:ext cx="1989465" cy="340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0136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8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</a:t>
            </a:r>
            <a:endParaRPr dirty="0"/>
          </a:p>
        </p:txBody>
      </p:sp>
      <p:sp>
        <p:nvSpPr>
          <p:cNvPr id="452" name="Google Shape;452;p38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Estudo Exploratório das Métricas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Estudo de caso</a:t>
            </a:r>
            <a:endParaRPr dirty="0"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454" name="Google Shape;454;p3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38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9"/>
          <p:cNvSpPr txBox="1">
            <a:spLocks noGrp="1"/>
          </p:cNvSpPr>
          <p:nvPr>
            <p:ph type="ctrTitle" idx="4294967295"/>
          </p:nvPr>
        </p:nvSpPr>
        <p:spPr>
          <a:xfrm>
            <a:off x="857538" y="898093"/>
            <a:ext cx="30336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157</a:t>
            </a:r>
            <a:endParaRPr sz="3600"/>
          </a:p>
        </p:txBody>
      </p:sp>
      <p:sp>
        <p:nvSpPr>
          <p:cNvPr id="465" name="Google Shape;465;p39"/>
          <p:cNvSpPr txBox="1">
            <a:spLocks noGrp="1"/>
          </p:cNvSpPr>
          <p:nvPr>
            <p:ph type="subTitle" idx="4294967295"/>
          </p:nvPr>
        </p:nvSpPr>
        <p:spPr>
          <a:xfrm>
            <a:off x="857538" y="1661396"/>
            <a:ext cx="3033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Estudantes do Ensino Médio</a:t>
            </a:r>
            <a:endParaRPr sz="1800" dirty="0"/>
          </a:p>
        </p:txBody>
      </p:sp>
      <p:sp>
        <p:nvSpPr>
          <p:cNvPr id="466" name="Google Shape;466;p39"/>
          <p:cNvSpPr txBox="1">
            <a:spLocks noGrp="1"/>
          </p:cNvSpPr>
          <p:nvPr>
            <p:ph type="ctrTitle" idx="4294967295"/>
          </p:nvPr>
        </p:nvSpPr>
        <p:spPr>
          <a:xfrm>
            <a:off x="857538" y="3222193"/>
            <a:ext cx="30336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40 a 44</a:t>
            </a:r>
            <a:endParaRPr sz="3600"/>
          </a:p>
        </p:txBody>
      </p:sp>
      <p:sp>
        <p:nvSpPr>
          <p:cNvPr id="467" name="Google Shape;467;p39"/>
          <p:cNvSpPr txBox="1">
            <a:spLocks noGrp="1"/>
          </p:cNvSpPr>
          <p:nvPr>
            <p:ph type="subTitle" idx="4294967295"/>
          </p:nvPr>
        </p:nvSpPr>
        <p:spPr>
          <a:xfrm>
            <a:off x="857538" y="3985496"/>
            <a:ext cx="3033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Questões por Simulado</a:t>
            </a:r>
            <a:endParaRPr sz="1800"/>
          </a:p>
        </p:txBody>
      </p:sp>
      <p:sp>
        <p:nvSpPr>
          <p:cNvPr id="468" name="Google Shape;468;p39"/>
          <p:cNvSpPr txBox="1">
            <a:spLocks noGrp="1"/>
          </p:cNvSpPr>
          <p:nvPr>
            <p:ph type="ctrTitle" idx="4294967295"/>
          </p:nvPr>
        </p:nvSpPr>
        <p:spPr>
          <a:xfrm>
            <a:off x="857538" y="2060143"/>
            <a:ext cx="30756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10</a:t>
            </a:r>
            <a:endParaRPr sz="3600"/>
          </a:p>
        </p:txBody>
      </p:sp>
      <p:sp>
        <p:nvSpPr>
          <p:cNvPr id="469" name="Google Shape;469;p39"/>
          <p:cNvSpPr txBox="1">
            <a:spLocks noGrp="1"/>
          </p:cNvSpPr>
          <p:nvPr>
            <p:ph type="subTitle" idx="4294967295"/>
          </p:nvPr>
        </p:nvSpPr>
        <p:spPr>
          <a:xfrm>
            <a:off x="857538" y="2823446"/>
            <a:ext cx="3075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Disciplinas</a:t>
            </a:r>
            <a:endParaRPr sz="1800"/>
          </a:p>
        </p:txBody>
      </p:sp>
      <p:sp>
        <p:nvSpPr>
          <p:cNvPr id="470" name="Google Shape;470;p3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471" name="Google Shape;471;p39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472" name="Google Shape;472;p3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39"/>
          <p:cNvSpPr txBox="1">
            <a:spLocks noGrp="1"/>
          </p:cNvSpPr>
          <p:nvPr>
            <p:ph type="ctrTitle" idx="4294967295"/>
          </p:nvPr>
        </p:nvSpPr>
        <p:spPr>
          <a:xfrm>
            <a:off x="4538463" y="1361293"/>
            <a:ext cx="33555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02h 50min 24s</a:t>
            </a:r>
            <a:endParaRPr sz="3600" dirty="0"/>
          </a:p>
        </p:txBody>
      </p:sp>
      <p:sp>
        <p:nvSpPr>
          <p:cNvPr id="475" name="Google Shape;475;p39"/>
          <p:cNvSpPr txBox="1">
            <a:spLocks noGrp="1"/>
          </p:cNvSpPr>
          <p:nvPr>
            <p:ph type="subTitle" idx="4294967295"/>
          </p:nvPr>
        </p:nvSpPr>
        <p:spPr>
          <a:xfrm>
            <a:off x="4538463" y="2124596"/>
            <a:ext cx="3033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Tempo médio dos Estudantes</a:t>
            </a:r>
            <a:endParaRPr sz="1800"/>
          </a:p>
        </p:txBody>
      </p:sp>
      <p:sp>
        <p:nvSpPr>
          <p:cNvPr id="476" name="Google Shape;476;p39"/>
          <p:cNvSpPr txBox="1">
            <a:spLocks noGrp="1"/>
          </p:cNvSpPr>
          <p:nvPr>
            <p:ph type="ctrTitle" idx="4294967295"/>
          </p:nvPr>
        </p:nvSpPr>
        <p:spPr>
          <a:xfrm>
            <a:off x="4515913" y="2519393"/>
            <a:ext cx="33555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539.231</a:t>
            </a:r>
            <a:endParaRPr sz="3600"/>
          </a:p>
        </p:txBody>
      </p:sp>
      <p:sp>
        <p:nvSpPr>
          <p:cNvPr id="477" name="Google Shape;477;p39"/>
          <p:cNvSpPr txBox="1">
            <a:spLocks noGrp="1"/>
          </p:cNvSpPr>
          <p:nvPr>
            <p:ph type="subTitle" idx="4294967295"/>
          </p:nvPr>
        </p:nvSpPr>
        <p:spPr>
          <a:xfrm>
            <a:off x="4515913" y="3282693"/>
            <a:ext cx="3467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Linhas de log em arquivo .CSV</a:t>
            </a:r>
            <a:endParaRPr sz="180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3DBEA8-8184-C196-E7C5-3C6F312E4B57}"/>
              </a:ext>
            </a:extLst>
          </p:cNvPr>
          <p:cNvSpPr txBox="1"/>
          <p:nvPr/>
        </p:nvSpPr>
        <p:spPr>
          <a:xfrm>
            <a:off x="621096" y="441099"/>
            <a:ext cx="6076688" cy="585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IBM Plex Sans"/>
              <a:buNone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pt-BR" sz="2800" b="1" dirty="0"/>
              <a:t>Estudo Exploratório das Métricas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0"/>
          <p:cNvSpPr txBox="1">
            <a:spLocks noGrp="1"/>
          </p:cNvSpPr>
          <p:nvPr>
            <p:ph type="subTitle" idx="4294967295"/>
          </p:nvPr>
        </p:nvSpPr>
        <p:spPr>
          <a:xfrm>
            <a:off x="914631" y="2325808"/>
            <a:ext cx="16629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Grau de Assertividade</a:t>
            </a:r>
            <a:endParaRPr sz="1100" b="1" dirty="0"/>
          </a:p>
        </p:txBody>
      </p:sp>
      <p:sp>
        <p:nvSpPr>
          <p:cNvPr id="483" name="Google Shape;483;p4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484" name="Google Shape;484;p40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485" name="Google Shape;485;p40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7" name="Google Shape;487;p40"/>
          <p:cNvPicPr preferRelativeResize="0"/>
          <p:nvPr/>
        </p:nvPicPr>
        <p:blipFill rotWithShape="1">
          <a:blip r:embed="rId4">
            <a:alphaModFix/>
          </a:blip>
          <a:srcRect l="7709" t="8508" r="8769" b="32692"/>
          <a:stretch/>
        </p:blipFill>
        <p:spPr>
          <a:xfrm>
            <a:off x="839883" y="816776"/>
            <a:ext cx="1825350" cy="14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7267" y="744350"/>
            <a:ext cx="4671456" cy="373126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0"/>
          <p:cNvSpPr txBox="1">
            <a:spLocks noGrp="1"/>
          </p:cNvSpPr>
          <p:nvPr>
            <p:ph type="subTitle" idx="4294967295"/>
          </p:nvPr>
        </p:nvSpPr>
        <p:spPr>
          <a:xfrm>
            <a:off x="839883" y="546289"/>
            <a:ext cx="1825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Prioridades das Disciplinas</a:t>
            </a:r>
            <a:endParaRPr sz="1100" b="1" dirty="0"/>
          </a:p>
        </p:txBody>
      </p:sp>
      <p:pic>
        <p:nvPicPr>
          <p:cNvPr id="492" name="Google Shape;492;p40"/>
          <p:cNvPicPr preferRelativeResize="0"/>
          <p:nvPr/>
        </p:nvPicPr>
        <p:blipFill rotWithShape="1">
          <a:blip r:embed="rId6">
            <a:alphaModFix/>
          </a:blip>
          <a:srcRect l="15496" t="12018" r="17564"/>
          <a:stretch/>
        </p:blipFill>
        <p:spPr>
          <a:xfrm>
            <a:off x="833406" y="2646978"/>
            <a:ext cx="1831827" cy="1828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500" name="Google Shape;500;p41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501" name="Google Shape;501;p4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3" name="Google Shape;503;p41"/>
          <p:cNvPicPr preferRelativeResize="0"/>
          <p:nvPr/>
        </p:nvPicPr>
        <p:blipFill rotWithShape="1">
          <a:blip r:embed="rId4">
            <a:alphaModFix/>
          </a:blip>
          <a:srcRect l="4099" t="19289" r="5411"/>
          <a:stretch/>
        </p:blipFill>
        <p:spPr>
          <a:xfrm>
            <a:off x="1132950" y="1189300"/>
            <a:ext cx="2096525" cy="15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076" y="939400"/>
            <a:ext cx="4037584" cy="33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1"/>
          <p:cNvSpPr txBox="1">
            <a:spLocks noGrp="1"/>
          </p:cNvSpPr>
          <p:nvPr>
            <p:ph type="subTitle" idx="4294967295"/>
          </p:nvPr>
        </p:nvSpPr>
        <p:spPr>
          <a:xfrm>
            <a:off x="3788075" y="4310125"/>
            <a:ext cx="40377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Estudantes organizados por classes de pontuações</a:t>
            </a:r>
            <a:endParaRPr sz="1100" b="1" dirty="0"/>
          </a:p>
        </p:txBody>
      </p:sp>
      <p:sp>
        <p:nvSpPr>
          <p:cNvPr id="506" name="Google Shape;506;p41"/>
          <p:cNvSpPr txBox="1">
            <a:spLocks noGrp="1"/>
          </p:cNvSpPr>
          <p:nvPr>
            <p:ph type="subTitle" idx="4294967295"/>
          </p:nvPr>
        </p:nvSpPr>
        <p:spPr>
          <a:xfrm>
            <a:off x="1038000" y="865525"/>
            <a:ext cx="23169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Classes dos estudantes</a:t>
            </a:r>
            <a:endParaRPr sz="1100" b="1" dirty="0"/>
          </a:p>
        </p:txBody>
      </p:sp>
      <p:pic>
        <p:nvPicPr>
          <p:cNvPr id="507" name="Google Shape;507;p41"/>
          <p:cNvPicPr preferRelativeResize="0"/>
          <p:nvPr/>
        </p:nvPicPr>
        <p:blipFill rotWithShape="1">
          <a:blip r:embed="rId6">
            <a:alphaModFix/>
          </a:blip>
          <a:srcRect t="12149"/>
          <a:stretch/>
        </p:blipFill>
        <p:spPr>
          <a:xfrm>
            <a:off x="1132950" y="3041438"/>
            <a:ext cx="2142425" cy="14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1"/>
          <p:cNvSpPr txBox="1">
            <a:spLocks noGrp="1"/>
          </p:cNvSpPr>
          <p:nvPr>
            <p:ph type="subTitle" idx="4294967295"/>
          </p:nvPr>
        </p:nvSpPr>
        <p:spPr>
          <a:xfrm>
            <a:off x="1136350" y="2738688"/>
            <a:ext cx="21423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Tempo gasto</a:t>
            </a:r>
            <a:endParaRPr sz="1100" b="1" dirty="0"/>
          </a:p>
        </p:txBody>
      </p:sp>
      <p:sp>
        <p:nvSpPr>
          <p:cNvPr id="509" name="Google Shape;509;p41"/>
          <p:cNvSpPr txBox="1">
            <a:spLocks noGrp="1"/>
          </p:cNvSpPr>
          <p:nvPr>
            <p:ph type="subTitle" idx="4294967295"/>
          </p:nvPr>
        </p:nvSpPr>
        <p:spPr>
          <a:xfrm>
            <a:off x="498525" y="426325"/>
            <a:ext cx="2316900" cy="3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Língua Portuguesa</a:t>
            </a:r>
            <a:endParaRPr sz="18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515" name="Google Shape;515;p42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516" name="Google Shape;516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8" name="Google Shape;518;p42"/>
          <p:cNvPicPr preferRelativeResize="0"/>
          <p:nvPr/>
        </p:nvPicPr>
        <p:blipFill rotWithShape="1">
          <a:blip r:embed="rId4">
            <a:alphaModFix/>
          </a:blip>
          <a:srcRect l="2031" r="2612" b="11715"/>
          <a:stretch/>
        </p:blipFill>
        <p:spPr>
          <a:xfrm>
            <a:off x="753800" y="1266600"/>
            <a:ext cx="3089050" cy="259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2"/>
          <p:cNvPicPr preferRelativeResize="0"/>
          <p:nvPr/>
        </p:nvPicPr>
        <p:blipFill rotWithShape="1">
          <a:blip r:embed="rId5">
            <a:alphaModFix/>
          </a:blip>
          <a:srcRect t="20439"/>
          <a:stretch/>
        </p:blipFill>
        <p:spPr>
          <a:xfrm>
            <a:off x="4167925" y="1123775"/>
            <a:ext cx="3930075" cy="122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2"/>
          <p:cNvSpPr txBox="1">
            <a:spLocks noGrp="1"/>
          </p:cNvSpPr>
          <p:nvPr>
            <p:ph type="subTitle" idx="4294967295"/>
          </p:nvPr>
        </p:nvSpPr>
        <p:spPr>
          <a:xfrm>
            <a:off x="753800" y="3929575"/>
            <a:ext cx="30891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Comparação A vs. NC</a:t>
            </a:r>
            <a:endParaRPr sz="1100"/>
          </a:p>
        </p:txBody>
      </p:sp>
      <p:sp>
        <p:nvSpPr>
          <p:cNvPr id="521" name="Google Shape;521;p42"/>
          <p:cNvSpPr txBox="1">
            <a:spLocks noGrp="1"/>
          </p:cNvSpPr>
          <p:nvPr>
            <p:ph type="subTitle" idx="4294967295"/>
          </p:nvPr>
        </p:nvSpPr>
        <p:spPr>
          <a:xfrm>
            <a:off x="4051846" y="787350"/>
            <a:ext cx="39300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Estudantes com menor NC</a:t>
            </a:r>
            <a:endParaRPr sz="1100"/>
          </a:p>
        </p:txBody>
      </p:sp>
      <p:sp>
        <p:nvSpPr>
          <p:cNvPr id="522" name="Google Shape;522;p42"/>
          <p:cNvSpPr txBox="1">
            <a:spLocks noGrp="1"/>
          </p:cNvSpPr>
          <p:nvPr>
            <p:ph type="subTitle" idx="4294967295"/>
          </p:nvPr>
        </p:nvSpPr>
        <p:spPr>
          <a:xfrm>
            <a:off x="498525" y="426325"/>
            <a:ext cx="2316900" cy="3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Língua Portuguesa</a:t>
            </a:r>
            <a:endParaRPr sz="1800" b="1"/>
          </a:p>
        </p:txBody>
      </p:sp>
      <p:pic>
        <p:nvPicPr>
          <p:cNvPr id="523" name="Google Shape;523;p42"/>
          <p:cNvPicPr preferRelativeResize="0"/>
          <p:nvPr/>
        </p:nvPicPr>
        <p:blipFill rotWithShape="1">
          <a:blip r:embed="rId6">
            <a:alphaModFix/>
          </a:blip>
          <a:srcRect t="19452"/>
          <a:stretch/>
        </p:blipFill>
        <p:spPr>
          <a:xfrm>
            <a:off x="4167925" y="2775123"/>
            <a:ext cx="3660150" cy="11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2"/>
          <p:cNvSpPr txBox="1">
            <a:spLocks noGrp="1"/>
          </p:cNvSpPr>
          <p:nvPr>
            <p:ph type="subTitle" idx="4294967295"/>
          </p:nvPr>
        </p:nvSpPr>
        <p:spPr>
          <a:xfrm>
            <a:off x="4167925" y="2497600"/>
            <a:ext cx="36603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Dúvida da Questão</a:t>
            </a:r>
            <a:endParaRPr sz="11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530" name="Google Shape;530;p43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531" name="Google Shape;531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3" name="Google Shape;533;p43"/>
          <p:cNvPicPr preferRelativeResize="0"/>
          <p:nvPr/>
        </p:nvPicPr>
        <p:blipFill rotWithShape="1">
          <a:blip r:embed="rId4">
            <a:alphaModFix/>
          </a:blip>
          <a:srcRect t="20817"/>
          <a:stretch/>
        </p:blipFill>
        <p:spPr>
          <a:xfrm>
            <a:off x="2874225" y="803225"/>
            <a:ext cx="3395550" cy="10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3"/>
          <p:cNvPicPr preferRelativeResize="0"/>
          <p:nvPr/>
        </p:nvPicPr>
        <p:blipFill rotWithShape="1">
          <a:blip r:embed="rId5">
            <a:alphaModFix/>
          </a:blip>
          <a:srcRect t="20451"/>
          <a:stretch/>
        </p:blipFill>
        <p:spPr>
          <a:xfrm>
            <a:off x="1773800" y="2332975"/>
            <a:ext cx="5596426" cy="13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3"/>
          <p:cNvPicPr preferRelativeResize="0"/>
          <p:nvPr/>
        </p:nvPicPr>
        <p:blipFill rotWithShape="1">
          <a:blip r:embed="rId6">
            <a:alphaModFix/>
          </a:blip>
          <a:srcRect t="39802"/>
          <a:stretch/>
        </p:blipFill>
        <p:spPr>
          <a:xfrm>
            <a:off x="2647700" y="4101498"/>
            <a:ext cx="3848575" cy="4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3"/>
          <p:cNvSpPr txBox="1">
            <a:spLocks noGrp="1"/>
          </p:cNvSpPr>
          <p:nvPr>
            <p:ph type="subTitle" idx="4294967295"/>
          </p:nvPr>
        </p:nvSpPr>
        <p:spPr>
          <a:xfrm>
            <a:off x="2874313" y="536100"/>
            <a:ext cx="33954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Tópicos</a:t>
            </a:r>
            <a:endParaRPr sz="1100"/>
          </a:p>
        </p:txBody>
      </p:sp>
      <p:sp>
        <p:nvSpPr>
          <p:cNvPr id="537" name="Google Shape;537;p43"/>
          <p:cNvSpPr txBox="1">
            <a:spLocks noGrp="1"/>
          </p:cNvSpPr>
          <p:nvPr>
            <p:ph type="subTitle" idx="4294967295"/>
          </p:nvPr>
        </p:nvSpPr>
        <p:spPr>
          <a:xfrm>
            <a:off x="1773800" y="2088500"/>
            <a:ext cx="55965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Prioridades  dos Tópicos - alunos com menor NC</a:t>
            </a:r>
            <a:endParaRPr sz="1100"/>
          </a:p>
        </p:txBody>
      </p:sp>
      <p:sp>
        <p:nvSpPr>
          <p:cNvPr id="538" name="Google Shape;538;p43"/>
          <p:cNvSpPr txBox="1">
            <a:spLocks noGrp="1"/>
          </p:cNvSpPr>
          <p:nvPr>
            <p:ph type="subTitle" idx="4294967295"/>
          </p:nvPr>
        </p:nvSpPr>
        <p:spPr>
          <a:xfrm>
            <a:off x="2647700" y="3772225"/>
            <a:ext cx="38487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Prioridades da Turma</a:t>
            </a:r>
            <a:endParaRPr sz="1100"/>
          </a:p>
        </p:txBody>
      </p:sp>
      <p:sp>
        <p:nvSpPr>
          <p:cNvPr id="539" name="Google Shape;539;p43"/>
          <p:cNvSpPr txBox="1">
            <a:spLocks noGrp="1"/>
          </p:cNvSpPr>
          <p:nvPr>
            <p:ph type="subTitle" idx="4294967295"/>
          </p:nvPr>
        </p:nvSpPr>
        <p:spPr>
          <a:xfrm>
            <a:off x="498525" y="426325"/>
            <a:ext cx="2316900" cy="3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Língua Portuguesa</a:t>
            </a:r>
            <a:endParaRPr sz="1800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64;p39">
            <a:extLst>
              <a:ext uri="{FF2B5EF4-FFF2-40B4-BE49-F238E27FC236}">
                <a16:creationId xmlns:a16="http://schemas.microsoft.com/office/drawing/2014/main" id="{120303B6-3B3C-011B-50B5-766415D858F7}"/>
              </a:ext>
            </a:extLst>
          </p:cNvPr>
          <p:cNvSpPr txBox="1">
            <a:spLocks/>
          </p:cNvSpPr>
          <p:nvPr/>
        </p:nvSpPr>
        <p:spPr>
          <a:xfrm>
            <a:off x="834094" y="979678"/>
            <a:ext cx="2167016" cy="65194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u="sng" dirty="0"/>
              <a:t>3 Fases</a:t>
            </a:r>
          </a:p>
        </p:txBody>
      </p:sp>
      <p:sp>
        <p:nvSpPr>
          <p:cNvPr id="12" name="Google Shape;465;p39">
            <a:extLst>
              <a:ext uri="{FF2B5EF4-FFF2-40B4-BE49-F238E27FC236}">
                <a16:creationId xmlns:a16="http://schemas.microsoft.com/office/drawing/2014/main" id="{B23F848F-7AC0-E958-BBA5-5B74212B77F8}"/>
              </a:ext>
            </a:extLst>
          </p:cNvPr>
          <p:cNvSpPr txBox="1">
            <a:spLocks/>
          </p:cNvSpPr>
          <p:nvPr/>
        </p:nvSpPr>
        <p:spPr>
          <a:xfrm>
            <a:off x="834093" y="1631625"/>
            <a:ext cx="7200123" cy="125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pt-BR" sz="1800" dirty="0"/>
              <a:t>Impacto do uso de OTA em comparação com o ensino tradicional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/>
              <a:t>Percepção dos estudantes sobre o uso de OTA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/>
              <a:t>Estudo de Viabilidade</a:t>
            </a:r>
          </a:p>
        </p:txBody>
      </p:sp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8065C41-D7E8-D293-09C2-C8896F910902}"/>
              </a:ext>
            </a:extLst>
          </p:cNvPr>
          <p:cNvSpPr txBox="1"/>
          <p:nvPr/>
        </p:nvSpPr>
        <p:spPr>
          <a:xfrm>
            <a:off x="621096" y="441099"/>
            <a:ext cx="6076688" cy="585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IBM Plex Sans"/>
              <a:buNone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pt-BR" sz="2800" b="1" dirty="0">
                <a:latin typeface="IBM Plex Serif SemiBold" panose="02060703050406000203" pitchFamily="18" charset="0"/>
              </a:rPr>
              <a:t>Estudo de Caso</a:t>
            </a:r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64;p39">
            <a:extLst>
              <a:ext uri="{FF2B5EF4-FFF2-40B4-BE49-F238E27FC236}">
                <a16:creationId xmlns:a16="http://schemas.microsoft.com/office/drawing/2014/main" id="{4A752C00-E954-67C1-1669-78F99F201917}"/>
              </a:ext>
            </a:extLst>
          </p:cNvPr>
          <p:cNvSpPr txBox="1">
            <a:spLocks/>
          </p:cNvSpPr>
          <p:nvPr/>
        </p:nvSpPr>
        <p:spPr>
          <a:xfrm>
            <a:off x="834093" y="3149600"/>
            <a:ext cx="2167016" cy="41383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u="sng" dirty="0"/>
              <a:t>5 Atividades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E2C8202-CA87-E333-2D1C-C5C7A61D7C58}"/>
              </a:ext>
            </a:extLst>
          </p:cNvPr>
          <p:cNvSpPr txBox="1"/>
          <p:nvPr/>
        </p:nvSpPr>
        <p:spPr>
          <a:xfrm>
            <a:off x="740308" y="3674220"/>
            <a:ext cx="72939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(1)</a:t>
            </a:r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de conceitos básicos;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(2)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Pré-teste;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 (3)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com atividade de fixação tradicional (Grupo N);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(4)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com OTA (Grupo T) e aplicação de formulário de experiência do usuário;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(5)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Pós-teste</a:t>
            </a:r>
          </a:p>
        </p:txBody>
      </p:sp>
    </p:spTree>
    <p:extLst>
      <p:ext uri="{BB962C8B-B14F-4D97-AF65-F5344CB8AC3E}">
        <p14:creationId xmlns:p14="http://schemas.microsoft.com/office/powerpoint/2010/main" val="8293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667300" y="1655075"/>
            <a:ext cx="7962900" cy="294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“A escola é a instituição que tem o objetivo de educar os alunos, transmitindo-lhes e ensinando-lhes conteúdos determinados, entendidos de uma forma ampla como conceitos, fatos, procedimentos, atitudes, valores e normas” 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[Bassedas 1996]</a:t>
            </a:r>
            <a:endParaRPr sz="2400" dirty="0"/>
          </a:p>
        </p:txBody>
      </p:sp>
      <p:sp>
        <p:nvSpPr>
          <p:cNvPr id="124" name="Google Shape;124;p1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title" idx="4294967295"/>
          </p:nvPr>
        </p:nvSpPr>
        <p:spPr>
          <a:xfrm>
            <a:off x="711000" y="537900"/>
            <a:ext cx="5842200" cy="73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Educação: introduzir o indivíduo na sociedade</a:t>
            </a:r>
            <a:endParaRPr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59413" y="498874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5A4BA30-DAF8-0976-0B18-EE6054B84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430278"/>
              </p:ext>
            </p:extLst>
          </p:nvPr>
        </p:nvGraphicFramePr>
        <p:xfrm>
          <a:off x="1105878" y="1509250"/>
          <a:ext cx="6654799" cy="1920240"/>
        </p:xfrm>
        <a:graphic>
          <a:graphicData uri="http://schemas.openxmlformats.org/drawingml/2006/table">
            <a:tbl>
              <a:tblPr/>
              <a:tblGrid>
                <a:gridCol w="2239107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4415692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Analisar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Objetos Tangíveis de Aprendizagem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Com o objetivo de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avaliar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que diz respeito a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seu impacto sobre a aprendizagem e em comparação com ensino tradicional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contexto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educação escolar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392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 ponto de vista do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pesquisador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726494"/>
                  </a:ext>
                </a:extLst>
              </a:tr>
            </a:tbl>
          </a:graphicData>
        </a:graphic>
      </p:graphicFrame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1105878" y="1073148"/>
            <a:ext cx="2270596" cy="31462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b="1" dirty="0"/>
              <a:t>Objetivos</a:t>
            </a:r>
          </a:p>
        </p:txBody>
      </p:sp>
      <p:sp>
        <p:nvSpPr>
          <p:cNvPr id="15" name="Google Shape;464;p39">
            <a:extLst>
              <a:ext uri="{FF2B5EF4-FFF2-40B4-BE49-F238E27FC236}">
                <a16:creationId xmlns:a16="http://schemas.microsoft.com/office/drawing/2014/main" id="{0F2E4381-90C0-5FE3-D5C8-E9170ABB5249}"/>
              </a:ext>
            </a:extLst>
          </p:cNvPr>
          <p:cNvSpPr txBox="1">
            <a:spLocks/>
          </p:cNvSpPr>
          <p:nvPr/>
        </p:nvSpPr>
        <p:spPr>
          <a:xfrm>
            <a:off x="1105878" y="3607239"/>
            <a:ext cx="3598984" cy="9668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dirty="0"/>
              <a:t>5 Questões de P</a:t>
            </a:r>
            <a:r>
              <a:rPr lang="pt-BR" sz="2000" dirty="0"/>
              <a:t>e</a:t>
            </a:r>
            <a:r>
              <a:rPr lang="en" sz="2000" dirty="0"/>
              <a:t>squisa</a:t>
            </a:r>
          </a:p>
          <a:p>
            <a:r>
              <a:rPr lang="en" sz="2000" dirty="0"/>
              <a:t>2 hipóteses nulas</a:t>
            </a:r>
          </a:p>
          <a:p>
            <a:r>
              <a:rPr lang="en" sz="2000" dirty="0"/>
              <a:t>2 hipóteses alternativas</a:t>
            </a:r>
          </a:p>
        </p:txBody>
      </p:sp>
    </p:spTree>
    <p:extLst>
      <p:ext uri="{BB962C8B-B14F-4D97-AF65-F5344CB8AC3E}">
        <p14:creationId xmlns:p14="http://schemas.microsoft.com/office/powerpoint/2010/main" val="3316581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5A4BA30-DAF8-0976-0B18-EE6054B84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083621"/>
              </p:ext>
            </p:extLst>
          </p:nvPr>
        </p:nvGraphicFramePr>
        <p:xfrm>
          <a:off x="1212900" y="2173558"/>
          <a:ext cx="6718200" cy="1524000"/>
        </p:xfrm>
        <a:graphic>
          <a:graphicData uri="http://schemas.openxmlformats.org/drawingml/2006/table">
            <a:tbl>
              <a:tblPr/>
              <a:tblGrid>
                <a:gridCol w="1273906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5444294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8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Hipóteses</a:t>
                      </a:r>
                      <a:endParaRPr lang="pt-BR" sz="18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Descrição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OTA não impacta positivamente a aprendizagem de relações no círculo trigonométrico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HA1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OTA impacta positivamente a aprendizagem de relações no círculo trigonométrico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</a:tbl>
          </a:graphicData>
        </a:graphic>
      </p:graphicFrame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638707" y="797791"/>
            <a:ext cx="6217138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Sobre o impacto do uso de OTA na aprendizagem</a:t>
            </a:r>
          </a:p>
        </p:txBody>
      </p:sp>
    </p:spTree>
    <p:extLst>
      <p:ext uri="{BB962C8B-B14F-4D97-AF65-F5344CB8AC3E}">
        <p14:creationId xmlns:p14="http://schemas.microsoft.com/office/powerpoint/2010/main" val="38083721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59413" y="422585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C144288-8005-7747-51E8-D4A9337DD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057999"/>
              </p:ext>
            </p:extLst>
          </p:nvPr>
        </p:nvGraphicFramePr>
        <p:xfrm>
          <a:off x="557876" y="1697990"/>
          <a:ext cx="8005131" cy="74804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215752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981398"/>
                  </a:ext>
                </a:extLst>
              </a:tr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corretas e o total de questões avaliadas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Nota Tradicional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988733"/>
                  </a:ext>
                </a:extLst>
              </a:tr>
            </a:tbl>
          </a:graphicData>
        </a:graphic>
      </p:graphicFrame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A9E4AF56-A6CC-014D-A87E-423399B93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96258"/>
              </p:ext>
            </p:extLst>
          </p:nvPr>
        </p:nvGraphicFramePr>
        <p:xfrm>
          <a:off x="557875" y="2439804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2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mais próximas ao correto e o total de questões avaliadas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Nota Ponderada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555358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C3DCCA81-A7D3-932E-F358-CBBAC1F1B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873273"/>
              </p:ext>
            </p:extLst>
          </p:nvPr>
        </p:nvGraphicFramePr>
        <p:xfrm>
          <a:off x="557874" y="3378149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4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o tempo gasto pelos estudantes para responder às questões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pós teste?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Tempo de Resposta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08665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D69EE144-F889-54E6-FA68-13177F52C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471382"/>
              </p:ext>
            </p:extLst>
          </p:nvPr>
        </p:nvGraphicFramePr>
        <p:xfrm>
          <a:off x="557875" y="2911295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dadas pelos estudantes e a quantidade de respostas corretas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Grau de Assertividade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233080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9EE0B90B-9962-CFDE-0093-F4F6568AF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210573"/>
              </p:ext>
            </p:extLst>
          </p:nvPr>
        </p:nvGraphicFramePr>
        <p:xfrm>
          <a:off x="557873" y="3851229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429089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o nível de compreensão dos estudantes levando em consideração o nível de dificuldade do conteúdo avaliado e o tempo gasto nas respostas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Nível de Compreensão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352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350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405575" y="4764449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388612" y="840695"/>
            <a:ext cx="6217138" cy="31323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Sobre o impacto do uso de OTA na aprendizagem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8F49EAE-9DD3-83BF-006C-176D08224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276456"/>
              </p:ext>
            </p:extLst>
          </p:nvPr>
        </p:nvGraphicFramePr>
        <p:xfrm>
          <a:off x="606458" y="1587914"/>
          <a:ext cx="3801420" cy="3010128"/>
        </p:xfrm>
        <a:graphic>
          <a:graphicData uri="http://schemas.openxmlformats.org/drawingml/2006/table">
            <a:tbl>
              <a:tblPr/>
              <a:tblGrid>
                <a:gridCol w="625231">
                  <a:extLst>
                    <a:ext uri="{9D8B030D-6E8A-4147-A177-3AD203B41FA5}">
                      <a16:colId xmlns:a16="http://schemas.microsoft.com/office/drawing/2014/main" val="403577583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84597320"/>
                    </a:ext>
                  </a:extLst>
                </a:gridCol>
                <a:gridCol w="617415">
                  <a:extLst>
                    <a:ext uri="{9D8B030D-6E8A-4147-A177-3AD203B41FA5}">
                      <a16:colId xmlns:a16="http://schemas.microsoft.com/office/drawing/2014/main" val="411776163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1998378633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3697608119"/>
                    </a:ext>
                  </a:extLst>
                </a:gridCol>
                <a:gridCol w="690897">
                  <a:extLst>
                    <a:ext uri="{9D8B030D-6E8A-4147-A177-3AD203B41FA5}">
                      <a16:colId xmlns:a16="http://schemas.microsoft.com/office/drawing/2014/main" val="3321632399"/>
                    </a:ext>
                  </a:extLst>
                </a:gridCol>
              </a:tblGrid>
              <a:tr h="149386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Part.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NT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NP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NC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TR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31911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T01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0.286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0.238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324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07343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0.350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0.100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0.291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799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993651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T03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0.233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696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69300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0.295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748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099717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T05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0.417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0.176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0.343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875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089703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0.222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0.459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998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346811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0.229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534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582986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0.588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0.685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1583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341166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0.136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527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06158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T10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0.327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563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616377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0.253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0.440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0.223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0.352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764.70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779613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766F6B9-1AE9-BC07-CF97-61C77A2DE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575557"/>
              </p:ext>
            </p:extLst>
          </p:nvPr>
        </p:nvGraphicFramePr>
        <p:xfrm>
          <a:off x="4673390" y="1581547"/>
          <a:ext cx="3888918" cy="3032304"/>
        </p:xfrm>
        <a:graphic>
          <a:graphicData uri="http://schemas.openxmlformats.org/drawingml/2006/table">
            <a:tbl>
              <a:tblPr/>
              <a:tblGrid>
                <a:gridCol w="617415">
                  <a:extLst>
                    <a:ext uri="{9D8B030D-6E8A-4147-A177-3AD203B41FA5}">
                      <a16:colId xmlns:a16="http://schemas.microsoft.com/office/drawing/2014/main" val="245042762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91142815"/>
                    </a:ext>
                  </a:extLst>
                </a:gridCol>
                <a:gridCol w="601785">
                  <a:extLst>
                    <a:ext uri="{9D8B030D-6E8A-4147-A177-3AD203B41FA5}">
                      <a16:colId xmlns:a16="http://schemas.microsoft.com/office/drawing/2014/main" val="306612064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936071492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1195665297"/>
                    </a:ext>
                  </a:extLst>
                </a:gridCol>
                <a:gridCol w="801841">
                  <a:extLst>
                    <a:ext uri="{9D8B030D-6E8A-4147-A177-3AD203B41FA5}">
                      <a16:colId xmlns:a16="http://schemas.microsoft.com/office/drawing/2014/main" val="1661037055"/>
                    </a:ext>
                  </a:extLst>
                </a:gridCol>
              </a:tblGrid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Part.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NT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NP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NC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TR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988402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T01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090921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0.556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1679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920990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0.483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0.278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1283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86862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T04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0.883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0.565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997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213348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T05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0.769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1924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94296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0.474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0.659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1438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149509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0.594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640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049444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0.938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0.844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1206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9131818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0.368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0.501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1092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0654974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T10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1637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35303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0.674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0.774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0.603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0.644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1321.78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494894"/>
                  </a:ext>
                </a:extLst>
              </a:tr>
            </a:tbl>
          </a:graphicData>
        </a:graphic>
      </p:graphicFrame>
      <p:sp>
        <p:nvSpPr>
          <p:cNvPr id="15" name="Google Shape;464;p39">
            <a:extLst>
              <a:ext uri="{FF2B5EF4-FFF2-40B4-BE49-F238E27FC236}">
                <a16:creationId xmlns:a16="http://schemas.microsoft.com/office/drawing/2014/main" id="{21104676-600F-D19F-5EA3-B607ECBF19FF}"/>
              </a:ext>
            </a:extLst>
          </p:cNvPr>
          <p:cNvSpPr txBox="1">
            <a:spLocks/>
          </p:cNvSpPr>
          <p:nvPr/>
        </p:nvSpPr>
        <p:spPr>
          <a:xfrm>
            <a:off x="606458" y="1224181"/>
            <a:ext cx="3387204" cy="31323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Grupo T - Pré-Teste</a:t>
            </a:r>
          </a:p>
        </p:txBody>
      </p:sp>
      <p:sp>
        <p:nvSpPr>
          <p:cNvPr id="16" name="Google Shape;464;p39">
            <a:extLst>
              <a:ext uri="{FF2B5EF4-FFF2-40B4-BE49-F238E27FC236}">
                <a16:creationId xmlns:a16="http://schemas.microsoft.com/office/drawing/2014/main" id="{02E7C4C7-D9E0-3657-87AB-BF5AE4D7C157}"/>
              </a:ext>
            </a:extLst>
          </p:cNvPr>
          <p:cNvSpPr txBox="1">
            <a:spLocks/>
          </p:cNvSpPr>
          <p:nvPr/>
        </p:nvSpPr>
        <p:spPr>
          <a:xfrm>
            <a:off x="4673390" y="1205824"/>
            <a:ext cx="3864152" cy="31323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Grupo T - Pós-Teste</a:t>
            </a:r>
          </a:p>
        </p:txBody>
      </p:sp>
    </p:spTree>
    <p:extLst>
      <p:ext uri="{BB962C8B-B14F-4D97-AF65-F5344CB8AC3E}">
        <p14:creationId xmlns:p14="http://schemas.microsoft.com/office/powerpoint/2010/main" val="15253111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18959" y="449750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CC8E386B-37B7-CD0F-5935-BC87F6D78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1493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8391B5-1A51-8A09-B976-AA426801A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259" y="1185038"/>
            <a:ext cx="4034325" cy="34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931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18959" y="449750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CC8E386B-37B7-CD0F-5935-BC87F6D78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1493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9ABDE3C-9CB2-56DD-E760-9217D71BF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828" y="1299460"/>
            <a:ext cx="3312306" cy="329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272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3FC1D7-64D4-072F-0384-630C93F6B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461" y="1520607"/>
            <a:ext cx="3288819" cy="290858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EFFE295-8FE4-5AB2-E896-6B9585F88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353" y="1500900"/>
            <a:ext cx="3346600" cy="292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105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724445-368E-923F-9171-28EF3B1BD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569" y="1510982"/>
            <a:ext cx="3320314" cy="28799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E494641-08B0-2365-7C84-E69473286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423" y="1510982"/>
            <a:ext cx="3447008" cy="291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104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9BF752-5EA9-013E-0D1C-2B3029B0E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3978" y="1336802"/>
            <a:ext cx="3741144" cy="322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459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548;p44">
            <a:extLst>
              <a:ext uri="{FF2B5EF4-FFF2-40B4-BE49-F238E27FC236}">
                <a16:creationId xmlns:a16="http://schemas.microsoft.com/office/drawing/2014/main" id="{99EE964F-169B-B0C6-0611-C487DA17BF82}"/>
              </a:ext>
            </a:extLst>
          </p:cNvPr>
          <p:cNvSpPr txBox="1">
            <a:spLocks/>
          </p:cNvSpPr>
          <p:nvPr/>
        </p:nvSpPr>
        <p:spPr>
          <a:xfrm>
            <a:off x="559413" y="498874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/>
              <a:t>Estudo de Caso – Fase 2</a:t>
            </a:r>
            <a:endParaRPr lang="pt-BR" dirty="0"/>
          </a:p>
        </p:txBody>
      </p:sp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FCE49EC3-F96C-3421-F5C9-2B8D1141B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786924"/>
              </p:ext>
            </p:extLst>
          </p:nvPr>
        </p:nvGraphicFramePr>
        <p:xfrm>
          <a:off x="1105878" y="1509250"/>
          <a:ext cx="6654799" cy="2164080"/>
        </p:xfrm>
        <a:graphic>
          <a:graphicData uri="http://schemas.openxmlformats.org/drawingml/2006/table">
            <a:tbl>
              <a:tblPr/>
              <a:tblGrid>
                <a:gridCol w="2239107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4415692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Analisar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Objetos Tangíveis de Aprendizagem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Com o objetivo de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caracterizar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que diz respeito a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percepção dos participantes em termos de Utilidade Percebida, Satisfação Percebida e Intenção de Uso de OTA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contexto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ensino-aprendizagem usando OTA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392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 ponto de vista do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estudantes e pesquisadores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726494"/>
                  </a:ext>
                </a:extLst>
              </a:tr>
            </a:tbl>
          </a:graphicData>
        </a:graphic>
      </p:graphicFrame>
      <p:sp>
        <p:nvSpPr>
          <p:cNvPr id="20" name="Google Shape;464;p39">
            <a:extLst>
              <a:ext uri="{FF2B5EF4-FFF2-40B4-BE49-F238E27FC236}">
                <a16:creationId xmlns:a16="http://schemas.microsoft.com/office/drawing/2014/main" id="{FEEA649D-3D82-15A0-7687-07C89154874D}"/>
              </a:ext>
            </a:extLst>
          </p:cNvPr>
          <p:cNvSpPr txBox="1">
            <a:spLocks/>
          </p:cNvSpPr>
          <p:nvPr/>
        </p:nvSpPr>
        <p:spPr>
          <a:xfrm>
            <a:off x="1105878" y="1073148"/>
            <a:ext cx="2270596" cy="31462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b="1" dirty="0"/>
              <a:t>Objetivos</a:t>
            </a:r>
          </a:p>
        </p:txBody>
      </p:sp>
      <p:sp>
        <p:nvSpPr>
          <p:cNvPr id="30" name="Google Shape;464;p39">
            <a:extLst>
              <a:ext uri="{FF2B5EF4-FFF2-40B4-BE49-F238E27FC236}">
                <a16:creationId xmlns:a16="http://schemas.microsoft.com/office/drawing/2014/main" id="{EC125CE2-7DF1-6019-9EC0-2270FA336959}"/>
              </a:ext>
            </a:extLst>
          </p:cNvPr>
          <p:cNvSpPr txBox="1">
            <a:spLocks/>
          </p:cNvSpPr>
          <p:nvPr/>
        </p:nvSpPr>
        <p:spPr>
          <a:xfrm>
            <a:off x="1105878" y="3882188"/>
            <a:ext cx="5935784" cy="63223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dirty="0"/>
              <a:t>1 Formulário TAM3 + 4 questões abertas</a:t>
            </a:r>
          </a:p>
          <a:p>
            <a:r>
              <a:rPr lang="en" sz="2000" dirty="0"/>
              <a:t>3 Questões de P</a:t>
            </a:r>
            <a:r>
              <a:rPr lang="pt-BR" sz="2000" dirty="0"/>
              <a:t>e</a:t>
            </a:r>
            <a:r>
              <a:rPr lang="en" sz="2000" dirty="0"/>
              <a:t>squisa</a:t>
            </a:r>
          </a:p>
        </p:txBody>
      </p:sp>
    </p:spTree>
    <p:extLst>
      <p:ext uri="{BB962C8B-B14F-4D97-AF65-F5344CB8AC3E}">
        <p14:creationId xmlns:p14="http://schemas.microsoft.com/office/powerpoint/2010/main" val="16438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7"/>
          <p:cNvGrpSpPr/>
          <p:nvPr/>
        </p:nvGrpSpPr>
        <p:grpSpPr>
          <a:xfrm>
            <a:off x="8382832" y="308995"/>
            <a:ext cx="554673" cy="598289"/>
            <a:chOff x="5241175" y="4959100"/>
            <a:chExt cx="539775" cy="517775"/>
          </a:xfrm>
        </p:grpSpPr>
        <p:sp>
          <p:nvSpPr>
            <p:cNvPr id="131" name="Google Shape;131;p1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37;p17"/>
          <p:cNvSpPr txBox="1">
            <a:spLocks noGrp="1"/>
          </p:cNvSpPr>
          <p:nvPr>
            <p:ph type="sldNum" idx="12"/>
          </p:nvPr>
        </p:nvSpPr>
        <p:spPr>
          <a:xfrm>
            <a:off x="8328327" y="42621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1560775" y="2679175"/>
            <a:ext cx="2256900" cy="874500"/>
          </a:xfrm>
          <a:prstGeom prst="roundRect">
            <a:avLst>
              <a:gd name="adj" fmla="val 16667"/>
            </a:avLst>
          </a:prstGeom>
          <a:solidFill>
            <a:srgbClr val="FFFFFF">
              <a:alpha val="682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9500" y="2721575"/>
            <a:ext cx="2112975" cy="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 txBox="1"/>
          <p:nvPr/>
        </p:nvSpPr>
        <p:spPr>
          <a:xfrm>
            <a:off x="592325" y="598600"/>
            <a:ext cx="73479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A educação escolar também precisa deixar-se afetar por ela de modo que surjam novas metodologias e práticas pedagógicas.</a:t>
            </a:r>
            <a:endParaRPr sz="2200">
              <a:solidFill>
                <a:schemeClr val="lt1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grpSp>
        <p:nvGrpSpPr>
          <p:cNvPr id="141" name="Google Shape;141;p17"/>
          <p:cNvGrpSpPr/>
          <p:nvPr/>
        </p:nvGrpSpPr>
        <p:grpSpPr>
          <a:xfrm>
            <a:off x="4876350" y="1606575"/>
            <a:ext cx="3409250" cy="2989900"/>
            <a:chOff x="4876350" y="1606575"/>
            <a:chExt cx="3409250" cy="2989900"/>
          </a:xfrm>
        </p:grpSpPr>
        <p:pic>
          <p:nvPicPr>
            <p:cNvPr id="142" name="Google Shape;142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70150" y="1658124"/>
              <a:ext cx="1751415" cy="28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17"/>
            <p:cNvSpPr/>
            <p:nvPr/>
          </p:nvSpPr>
          <p:spPr>
            <a:xfrm>
              <a:off x="4876350" y="2492975"/>
              <a:ext cx="1327200" cy="1217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4921350" y="2540525"/>
              <a:ext cx="1244700" cy="1117200"/>
            </a:xfrm>
            <a:prstGeom prst="ellipse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IBM Plex Sans"/>
                  <a:ea typeface="IBM Plex Sans"/>
                  <a:cs typeface="IBM Plex Sans"/>
                  <a:sym typeface="IBM Plex Sans"/>
                </a:rPr>
                <a:t>Educação 4.0</a:t>
              </a:r>
              <a:endParaRPr sz="1200" b="1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5" name="Google Shape;145;p17"/>
            <p:cNvSpPr txBox="1"/>
            <p:nvPr/>
          </p:nvSpPr>
          <p:spPr>
            <a:xfrm>
              <a:off x="5887275" y="1606575"/>
              <a:ext cx="12105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Cultura Maker</a:t>
              </a:r>
              <a:endPara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6" name="Google Shape;146;p17"/>
            <p:cNvSpPr txBox="1"/>
            <p:nvPr/>
          </p:nvSpPr>
          <p:spPr>
            <a:xfrm>
              <a:off x="7060600" y="3003050"/>
              <a:ext cx="5547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STEAM</a:t>
              </a:r>
              <a:endPara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7" name="Google Shape;147;p17"/>
            <p:cNvSpPr txBox="1"/>
            <p:nvPr/>
          </p:nvSpPr>
          <p:spPr>
            <a:xfrm>
              <a:off x="5868550" y="4393375"/>
              <a:ext cx="20322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Aprendizagem por Projetos</a:t>
              </a:r>
              <a:endPara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8" name="Google Shape;148;p17"/>
            <p:cNvSpPr txBox="1"/>
            <p:nvPr/>
          </p:nvSpPr>
          <p:spPr>
            <a:xfrm>
              <a:off x="6701300" y="2242275"/>
              <a:ext cx="15843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Sala de Aula Invertida</a:t>
              </a:r>
              <a:endPara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9" name="Google Shape;149;p17"/>
            <p:cNvSpPr txBox="1"/>
            <p:nvPr/>
          </p:nvSpPr>
          <p:spPr>
            <a:xfrm>
              <a:off x="6738675" y="3842825"/>
              <a:ext cx="10779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Ensino Híbrido</a:t>
              </a:r>
              <a:endPara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03106"/>
              </p:ext>
            </p:extLst>
          </p:nvPr>
        </p:nvGraphicFramePr>
        <p:xfrm>
          <a:off x="572973" y="1258374"/>
          <a:ext cx="7812933" cy="914400"/>
        </p:xfrm>
        <a:graphic>
          <a:graphicData uri="http://schemas.openxmlformats.org/drawingml/2006/table">
            <a:tbl>
              <a:tblPr/>
              <a:tblGrid>
                <a:gridCol w="212959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438002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161972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Os estudantes consideram útil o uso de OTA para o processo de ensino-aprendizagem?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Utilidade Percebida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33725"/>
              </p:ext>
            </p:extLst>
          </p:nvPr>
        </p:nvGraphicFramePr>
        <p:xfrm>
          <a:off x="572973" y="2404973"/>
          <a:ext cx="7812934" cy="2047620"/>
        </p:xfrm>
        <a:graphic>
          <a:graphicData uri="http://schemas.openxmlformats.org/drawingml/2006/table">
            <a:tbl>
              <a:tblPr/>
              <a:tblGrid>
                <a:gridCol w="497735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454769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50461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Estudar com OTA melhora minha participação na aula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6.89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98.41%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Usar OTA na aula aumenta o entendimento do conteúdo estudado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6.89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98.41%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Usar OTA melhora meu aprendizado do conteúdo estudado</a:t>
                      </a:r>
                      <a:endParaRPr lang="pt-BR" sz="14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6.78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96.83%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UP4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acho útil estudar usando OTA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7.00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100.00%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575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6273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10964"/>
              </p:ext>
            </p:extLst>
          </p:nvPr>
        </p:nvGraphicFramePr>
        <p:xfrm>
          <a:off x="636743" y="1598663"/>
          <a:ext cx="7812933" cy="698581"/>
        </p:xfrm>
        <a:graphic>
          <a:graphicData uri="http://schemas.openxmlformats.org/drawingml/2006/table">
            <a:tbl>
              <a:tblPr/>
              <a:tblGrid>
                <a:gridCol w="212959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438002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161972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2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Os estudantes gostaram de estudar usando OTA?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Satisfação Percebida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84973"/>
              </p:ext>
            </p:extLst>
          </p:nvPr>
        </p:nvGraphicFramePr>
        <p:xfrm>
          <a:off x="636742" y="2713696"/>
          <a:ext cx="7812934" cy="1339392"/>
        </p:xfrm>
        <a:graphic>
          <a:graphicData uri="http://schemas.openxmlformats.org/drawingml/2006/table">
            <a:tbl>
              <a:tblPr/>
              <a:tblGrid>
                <a:gridCol w="497735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454769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50461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Acho que usar OTA é agradável.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processo real de estudar usando OTA é agradável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me divirto estudando com OTA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6.22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88.89%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875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70325"/>
              </p:ext>
            </p:extLst>
          </p:nvPr>
        </p:nvGraphicFramePr>
        <p:xfrm>
          <a:off x="572973" y="1520199"/>
          <a:ext cx="7990034" cy="698581"/>
        </p:xfrm>
        <a:graphic>
          <a:graphicData uri="http://schemas.openxmlformats.org/drawingml/2006/table">
            <a:tbl>
              <a:tblPr/>
              <a:tblGrid>
                <a:gridCol w="217786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561269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210979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Os estudantes estudariam usando OTA?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Intenção de Uso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38759"/>
              </p:ext>
            </p:extLst>
          </p:nvPr>
        </p:nvGraphicFramePr>
        <p:xfrm>
          <a:off x="572973" y="2488478"/>
          <a:ext cx="7990034" cy="1766112"/>
        </p:xfrm>
        <a:graphic>
          <a:graphicData uri="http://schemas.openxmlformats.org/drawingml/2006/table">
            <a:tbl>
              <a:tblPr/>
              <a:tblGrid>
                <a:gridCol w="509017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670133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532078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78806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Assumindo que eu tenha acesso a um OTA, eu pretendo usá-lo para estudar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Dado que eu tenha acesso a um OTA, eu prevejo que eu o usaria para estudar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6.78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96.83%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pretendo usar um OTA para estudar no próximo mês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6.33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90.48%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5261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</p:spTree>
    <p:extLst>
      <p:ext uri="{BB962C8B-B14F-4D97-AF65-F5344CB8AC3E}">
        <p14:creationId xmlns:p14="http://schemas.microsoft.com/office/powerpoint/2010/main" val="4099861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</p:spTree>
    <p:extLst>
      <p:ext uri="{BB962C8B-B14F-4D97-AF65-F5344CB8AC3E}">
        <p14:creationId xmlns:p14="http://schemas.microsoft.com/office/powerpoint/2010/main" val="487859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660401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01735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7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000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</a:t>
            </a:r>
            <a:endParaRPr/>
          </a:p>
        </p:txBody>
      </p:sp>
      <p:sp>
        <p:nvSpPr>
          <p:cNvPr id="581" name="Google Shape;581;p47"/>
          <p:cNvSpPr txBox="1">
            <a:spLocks noGrp="1"/>
          </p:cNvSpPr>
          <p:nvPr>
            <p:ph type="subTitle" idx="1"/>
          </p:nvPr>
        </p:nvSpPr>
        <p:spPr>
          <a:xfrm>
            <a:off x="787200" y="2860550"/>
            <a:ext cx="60987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considerações, trabalhos futuros e desafios</a:t>
            </a:r>
            <a:endParaRPr/>
          </a:p>
        </p:txBody>
      </p:sp>
      <p:grpSp>
        <p:nvGrpSpPr>
          <p:cNvPr id="582" name="Google Shape;582;p47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583" name="Google Shape;583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" name="Google Shape;588;p47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 e Trabalhos Futuros</a:t>
            </a:r>
            <a:endParaRPr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7603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Modelo de educação apoiada por tecnologia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Utilização de objetos de aprendizagem físico-virtuais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Novas métricas de avaliação da aprendizagem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Possibilidade de análise inteligente da aprendizagem através da composição de diversas métricas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Proposta de estudo de caso com objetos físico-virtuais de aprendizagem</a:t>
            </a:r>
            <a:endParaRPr sz="1800"/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9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 e Trabalhos Futuros</a:t>
            </a:r>
            <a:endParaRPr/>
          </a:p>
        </p:txBody>
      </p:sp>
      <p:sp>
        <p:nvSpPr>
          <p:cNvPr id="604" name="Google Shape;604;p4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605" name="Google Shape;605;p49"/>
          <p:cNvSpPr txBox="1">
            <a:spLocks noGrp="1"/>
          </p:cNvSpPr>
          <p:nvPr>
            <p:ph type="body" idx="1"/>
          </p:nvPr>
        </p:nvSpPr>
        <p:spPr>
          <a:xfrm>
            <a:off x="634800" y="1388075"/>
            <a:ext cx="7603200" cy="311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Como registrar as interações entre os estudantes e o ambiente físico-virtual?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Como efetivamente usar tais informações para avaliar a experiência de aprendizado e das condições do ambiente de ensino?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Como fazer recomendações e avaliações desses objetos físico-virtuais uma vez que não há um repositório dos mesmos?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Há um problema para a criação e descrição de objetos de aprendizagem físico-virtuais porque não há um padrão de metadados e/ou ontologias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Há um problema de sistematização da execução desses objetos, visto que os objetos criados não estão integrados a nenhuma plataforma ou a quaisquer ambientes de aprendizagem.</a:t>
            </a:r>
            <a:endParaRPr sz="1600"/>
          </a:p>
        </p:txBody>
      </p:sp>
      <p:grpSp>
        <p:nvGrpSpPr>
          <p:cNvPr id="606" name="Google Shape;606;p49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607" name="Google Shape;607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ctrTitle" idx="4294967295"/>
          </p:nvPr>
        </p:nvSpPr>
        <p:spPr>
          <a:xfrm>
            <a:off x="701450" y="535900"/>
            <a:ext cx="5463300" cy="90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Objetivo Geral</a:t>
            </a:r>
            <a:endParaRPr sz="6000"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4294967295"/>
          </p:nvPr>
        </p:nvSpPr>
        <p:spPr>
          <a:xfrm>
            <a:off x="701450" y="1758975"/>
            <a:ext cx="6366600" cy="261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Propor uma plataforma de educação apoiada por tecnologia que integre manipulativos tangíveis 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métricas de avaliação da aprendizagem e, analisar como manipulativos tangíveis criados através do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modelo proposto podem auxiliar no processo e acompanhamento do ensino-aprendizagem.</a:t>
            </a:r>
          </a:p>
        </p:txBody>
      </p:sp>
      <p:sp>
        <p:nvSpPr>
          <p:cNvPr id="156" name="Google Shape;156;p1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57" name="Google Shape;157;p18"/>
          <p:cNvGrpSpPr/>
          <p:nvPr/>
        </p:nvGrpSpPr>
        <p:grpSpPr>
          <a:xfrm>
            <a:off x="8309413" y="339356"/>
            <a:ext cx="499206" cy="531902"/>
            <a:chOff x="5970800" y="1619250"/>
            <a:chExt cx="428650" cy="456725"/>
          </a:xfrm>
        </p:grpSpPr>
        <p:sp>
          <p:nvSpPr>
            <p:cNvPr id="158" name="Google Shape;158;p1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8"/>
          <p:cNvSpPr/>
          <p:nvPr/>
        </p:nvSpPr>
        <p:spPr>
          <a:xfrm>
            <a:off x="7968176" y="4111989"/>
            <a:ext cx="164388" cy="180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18"/>
          <p:cNvGrpSpPr/>
          <p:nvPr/>
        </p:nvGrpSpPr>
        <p:grpSpPr>
          <a:xfrm>
            <a:off x="7764248" y="3100171"/>
            <a:ext cx="704184" cy="808595"/>
            <a:chOff x="6654650" y="3665275"/>
            <a:chExt cx="409100" cy="409125"/>
          </a:xfrm>
        </p:grpSpPr>
        <p:sp>
          <p:nvSpPr>
            <p:cNvPr id="165" name="Google Shape;165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 rot="1201690">
            <a:off x="7082204" y="3738911"/>
            <a:ext cx="471929" cy="528214"/>
            <a:chOff x="570875" y="4322250"/>
            <a:chExt cx="443300" cy="443325"/>
          </a:xfrm>
        </p:grpSpPr>
        <p:sp>
          <p:nvSpPr>
            <p:cNvPr id="168" name="Google Shape;168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18"/>
          <p:cNvSpPr/>
          <p:nvPr/>
        </p:nvSpPr>
        <p:spPr>
          <a:xfrm rot="2703023">
            <a:off x="7130143" y="3263650"/>
            <a:ext cx="243563" cy="23693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/>
          <p:nvPr/>
        </p:nvSpPr>
        <p:spPr>
          <a:xfrm rot="-1808590">
            <a:off x="7469093" y="3416677"/>
            <a:ext cx="169561" cy="17566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8"/>
          <p:cNvSpPr/>
          <p:nvPr/>
        </p:nvSpPr>
        <p:spPr>
          <a:xfrm rot="3159182">
            <a:off x="8462868" y="3561935"/>
            <a:ext cx="133681" cy="12538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 rot="-1807690">
            <a:off x="7954265" y="2654903"/>
            <a:ext cx="114424" cy="1185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0"/>
          <p:cNvSpPr txBox="1">
            <a:spLocks noGrp="1"/>
          </p:cNvSpPr>
          <p:nvPr>
            <p:ph type="ctrTitle"/>
          </p:nvPr>
        </p:nvSpPr>
        <p:spPr>
          <a:xfrm>
            <a:off x="1015800" y="1494625"/>
            <a:ext cx="6000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Obrigado!!!</a:t>
            </a:r>
            <a:endParaRPr/>
          </a:p>
        </p:txBody>
      </p:sp>
      <p:sp>
        <p:nvSpPr>
          <p:cNvPr id="614" name="Google Shape;614;p50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615" name="Google Shape;615;p50"/>
          <p:cNvSpPr/>
          <p:nvPr/>
        </p:nvSpPr>
        <p:spPr>
          <a:xfrm>
            <a:off x="7942473" y="494823"/>
            <a:ext cx="570890" cy="598909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D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50"/>
          <p:cNvSpPr txBox="1"/>
          <p:nvPr/>
        </p:nvSpPr>
        <p:spPr>
          <a:xfrm>
            <a:off x="3679950" y="2880825"/>
            <a:ext cx="672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</a:rPr>
              <a:t>😉</a:t>
            </a:r>
            <a:endParaRPr sz="3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622" name="Google Shape;622;p5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http://www.plannetaeducacao.com.br/portal/arquivo/editor/file/ebook-educacao4.0-planneta.pdf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...</a:t>
            </a:r>
            <a:endParaRPr sz="2400"/>
          </a:p>
        </p:txBody>
      </p:sp>
      <p:sp>
        <p:nvSpPr>
          <p:cNvPr id="623" name="Google Shape;623;p5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grpSp>
        <p:nvGrpSpPr>
          <p:cNvPr id="624" name="Google Shape;624;p51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625" name="Google Shape;625;p5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Objetivos Específicos</a:t>
            </a:r>
            <a:endParaRPr sz="3600" dirty="0"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594825" y="1821543"/>
            <a:ext cx="7976100" cy="27505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pt-BR" sz="2200" dirty="0"/>
              <a:t>Registrar as interações dos estudantes com o ambiente tangível com o intuito de gerar métricas de aprendizagem;</a:t>
            </a:r>
          </a:p>
          <a:p>
            <a:pPr indent="-368300">
              <a:buSzPts val="2200"/>
            </a:pPr>
            <a:endParaRPr lang="pt-BR" sz="2200" dirty="0"/>
          </a:p>
          <a:p>
            <a:pPr indent="-368300">
              <a:buSzPts val="2200"/>
            </a:pPr>
            <a:r>
              <a:rPr lang="pt-BR" sz="2200" dirty="0"/>
              <a:t>Comparar um objeto tangível de aprendizagem com o modelo tradicional de ensino.</a:t>
            </a:r>
          </a:p>
        </p:txBody>
      </p:sp>
      <p:sp>
        <p:nvSpPr>
          <p:cNvPr id="182" name="Google Shape;182;p1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8302884" y="339249"/>
            <a:ext cx="505699" cy="505699"/>
            <a:chOff x="2594325" y="1627175"/>
            <a:chExt cx="440850" cy="440850"/>
          </a:xfrm>
        </p:grpSpPr>
        <p:sp>
          <p:nvSpPr>
            <p:cNvPr id="184" name="Google Shape;184;p1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7449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Objetivos Específicos</a:t>
            </a:r>
            <a:endParaRPr sz="3600" dirty="0"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594825" y="2148114"/>
            <a:ext cx="7976100" cy="242396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pt-BR" sz="2200" dirty="0"/>
              <a:t>Avaliar experimentalmente os objetos tangíveis de aprendizagem verificando se efetivamente colaboram para o aprendizado, o grau de aceitação dos estudantes e o quanto são úteis no acompanhamento e na avaliação dos estudantes.</a:t>
            </a:r>
          </a:p>
        </p:txBody>
      </p:sp>
      <p:sp>
        <p:nvSpPr>
          <p:cNvPr id="182" name="Google Shape;182;p1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8302884" y="339249"/>
            <a:ext cx="505699" cy="505699"/>
            <a:chOff x="2594325" y="1627175"/>
            <a:chExt cx="440850" cy="440850"/>
          </a:xfrm>
        </p:grpSpPr>
        <p:sp>
          <p:nvSpPr>
            <p:cNvPr id="184" name="Google Shape;184;p1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Bullen template">
  <a:themeElements>
    <a:clrScheme name="Custom 347">
      <a:dk1>
        <a:srgbClr val="040F20"/>
      </a:dk1>
      <a:lt1>
        <a:srgbClr val="FFFFFF"/>
      </a:lt1>
      <a:dk2>
        <a:srgbClr val="717881"/>
      </a:dk2>
      <a:lt2>
        <a:srgbClr val="F3F3F3"/>
      </a:lt2>
      <a:accent1>
        <a:srgbClr val="FFDE00"/>
      </a:accent1>
      <a:accent2>
        <a:srgbClr val="FFA700"/>
      </a:accent2>
      <a:accent3>
        <a:srgbClr val="E97100"/>
      </a:accent3>
      <a:accent4>
        <a:srgbClr val="91AACF"/>
      </a:accent4>
      <a:accent5>
        <a:srgbClr val="466799"/>
      </a:accent5>
      <a:accent6>
        <a:srgbClr val="040F2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40F20"/>
    </a:dk1>
    <a:lt1>
      <a:srgbClr val="FFFFFF"/>
    </a:lt1>
    <a:dk2>
      <a:srgbClr val="717881"/>
    </a:dk2>
    <a:lt2>
      <a:srgbClr val="F3F3F3"/>
    </a:lt2>
    <a:accent1>
      <a:srgbClr val="FFDE00"/>
    </a:accent1>
    <a:accent2>
      <a:srgbClr val="FFA700"/>
    </a:accent2>
    <a:accent3>
      <a:srgbClr val="E97100"/>
    </a:accent3>
    <a:accent4>
      <a:srgbClr val="91AACF"/>
    </a:accent4>
    <a:accent5>
      <a:srgbClr val="466799"/>
    </a:accent5>
    <a:accent6>
      <a:srgbClr val="040F20"/>
    </a:accent6>
    <a:hlink>
      <a:srgbClr val="FFFFF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40F20"/>
    </a:dk1>
    <a:lt1>
      <a:srgbClr val="FFFFFF"/>
    </a:lt1>
    <a:dk2>
      <a:srgbClr val="717881"/>
    </a:dk2>
    <a:lt2>
      <a:srgbClr val="F3F3F3"/>
    </a:lt2>
    <a:accent1>
      <a:srgbClr val="FFDE00"/>
    </a:accent1>
    <a:accent2>
      <a:srgbClr val="FFA700"/>
    </a:accent2>
    <a:accent3>
      <a:srgbClr val="E97100"/>
    </a:accent3>
    <a:accent4>
      <a:srgbClr val="91AACF"/>
    </a:accent4>
    <a:accent5>
      <a:srgbClr val="466799"/>
    </a:accent5>
    <a:accent6>
      <a:srgbClr val="040F20"/>
    </a:accent6>
    <a:hlink>
      <a:srgbClr val="FFFFF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</TotalTime>
  <Words>2648</Words>
  <Application>Microsoft Office PowerPoint</Application>
  <PresentationFormat>Apresentação na tela (16:9)</PresentationFormat>
  <Paragraphs>613</Paragraphs>
  <Slides>71</Slides>
  <Notes>71</Notes>
  <HiddenSlides>5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71</vt:i4>
      </vt:variant>
    </vt:vector>
  </HeadingPairs>
  <TitlesOfParts>
    <vt:vector size="78" baseType="lpstr">
      <vt:lpstr>IBM Plex Serif SemiBold</vt:lpstr>
      <vt:lpstr>Merriweather</vt:lpstr>
      <vt:lpstr>IBM Plex Sans</vt:lpstr>
      <vt:lpstr>IBM Plex Serif Medium</vt:lpstr>
      <vt:lpstr>Arial</vt:lpstr>
      <vt:lpstr>IBM Plex Serif</vt:lpstr>
      <vt:lpstr>Bullen template</vt:lpstr>
      <vt:lpstr>Um Método baseado em Objetos Tangíveis para Acompanhamento da Aprendizagem</vt:lpstr>
      <vt:lpstr>Roteiro da Apresentação</vt:lpstr>
      <vt:lpstr>1. Introdução</vt:lpstr>
      <vt:lpstr>Nosso modo de “pensar” e “enxergar” o mundo é afetado pela tecnologia</vt:lpstr>
      <vt:lpstr>Educação: introduzir o indivíduo na sociedade</vt:lpstr>
      <vt:lpstr>Apresentação do PowerPoint</vt:lpstr>
      <vt:lpstr>Objetivo Geral</vt:lpstr>
      <vt:lpstr>Objetivos Específicos</vt:lpstr>
      <vt:lpstr>Objetivos Específicos</vt:lpstr>
      <vt:lpstr>2.  Trabalhos Relacionados</vt:lpstr>
      <vt:lpstr>Trabalhos Relacionados Físico-Virtual</vt:lpstr>
      <vt:lpstr>Trabalhos Relacionados - Físico-Virtual</vt:lpstr>
      <vt:lpstr>Trabalhos Relacionados Ferramentas de Autoria</vt:lpstr>
      <vt:lpstr>Trabalhos Relacionados Métricas e Avaliação da Aprendizagem</vt:lpstr>
      <vt:lpstr>3.  Método Proposto</vt:lpstr>
      <vt:lpstr>Método Proposto</vt:lpstr>
      <vt:lpstr>Método Proposto - Compositor</vt:lpstr>
      <vt:lpstr>Método Proposto - OA Questionário</vt:lpstr>
      <vt:lpstr>Método Proposto – Objeto Tangível</vt:lpstr>
      <vt:lpstr>Modelo BPMN – Criação de Objeto Tangível</vt:lpstr>
      <vt:lpstr>Modelo BPMN Subprocesso “Definir Serviços”</vt:lpstr>
      <vt:lpstr>Atributos de um Objeto Tangível de Aprendizagem</vt:lpstr>
      <vt:lpstr>Método Proposto - Servidor</vt:lpstr>
      <vt:lpstr>Método Proposto – Player Tangível</vt:lpstr>
      <vt:lpstr>Método Proposto – Conexão Websocket</vt:lpstr>
      <vt:lpstr>Método Proposto – Pareamento</vt:lpstr>
      <vt:lpstr>Método Proposto – Envio de Dados</vt:lpstr>
      <vt:lpstr>Método Proposto – Reconexão</vt:lpstr>
      <vt:lpstr>Método Proposto - Analíticos</vt:lpstr>
      <vt:lpstr>Método Proposto - Analíticos</vt:lpstr>
      <vt:lpstr>Método Proposto – Métricas em OTAs</vt:lpstr>
      <vt:lpstr>Método Proposto – NCQ</vt:lpstr>
      <vt:lpstr>Método Proposto – Nota Ponderada</vt:lpstr>
      <vt:lpstr>Método Proposto – Nota Tradicional</vt:lpstr>
      <vt:lpstr>Método Proposto Dúvida e Assertividade</vt:lpstr>
      <vt:lpstr>Ferramentas - Compositor</vt:lpstr>
      <vt:lpstr>Ferramentas - Compositor</vt:lpstr>
      <vt:lpstr>Ferramentas Aspectos Educacionais + Recursos</vt:lpstr>
      <vt:lpstr>Ferramentas Recursos</vt:lpstr>
      <vt:lpstr>Ferramentas Serviços (Regras dos Casos de Teste)</vt:lpstr>
      <vt:lpstr>Ferramentas – Player Tangível</vt:lpstr>
      <vt:lpstr>Ferramentas – Analíticos</vt:lpstr>
      <vt:lpstr>4.  Resultados</vt:lpstr>
      <vt:lpstr>157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Estudo de Caso – Fase 1</vt:lpstr>
      <vt:lpstr>Estudo de Caso – Fase 1</vt:lpstr>
      <vt:lpstr>Estudo de Caso – Fase 1 Sobre o impacto do uso de OTA na aprendizagem</vt:lpstr>
      <vt:lpstr>Estudo de Caso – Fase 1</vt:lpstr>
      <vt:lpstr>Estudo de Caso – Fase 1 Sobre o impacto do uso de OTA na aprendizagem</vt:lpstr>
      <vt:lpstr>Estudo de Caso – Fase 1 Sobre o impacto do uso de OTA na aprendizagem</vt:lpstr>
      <vt:lpstr>Estudo de Caso – Fase 1</vt:lpstr>
      <vt:lpstr>Estudo de Caso – Fase 1</vt:lpstr>
      <vt:lpstr>Estudo de Caso – Fase 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Estudo de Caso</vt:lpstr>
      <vt:lpstr>Estudo de Caso</vt:lpstr>
      <vt:lpstr>5.  Considerações</vt:lpstr>
      <vt:lpstr>Considerações e Trabalhos Futuros</vt:lpstr>
      <vt:lpstr>Considerações e Trabalhos Futuros</vt:lpstr>
      <vt:lpstr>Obrigado!!!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 Método baseado em Objetos Tangíveis para Acompanhamento da Aprendizagem</dc:title>
  <cp:lastModifiedBy>Gabriel Leitão</cp:lastModifiedBy>
  <cp:revision>1</cp:revision>
  <dcterms:modified xsi:type="dcterms:W3CDTF">2023-01-23T02:22:34Z</dcterms:modified>
</cp:coreProperties>
</file>